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3"/>
  </p:notesMasterIdLst>
  <p:sldIdLst>
    <p:sldId id="256" r:id="rId2"/>
    <p:sldId id="289" r:id="rId3"/>
    <p:sldId id="293" r:id="rId4"/>
    <p:sldId id="271" r:id="rId5"/>
    <p:sldId id="297" r:id="rId6"/>
    <p:sldId id="277" r:id="rId7"/>
    <p:sldId id="299" r:id="rId8"/>
    <p:sldId id="282" r:id="rId9"/>
    <p:sldId id="290" r:id="rId10"/>
    <p:sldId id="291" r:id="rId11"/>
    <p:sldId id="288" r:id="rId1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E8A"/>
    <a:srgbClr val="01A692"/>
    <a:srgbClr val="08A6A0"/>
    <a:srgbClr val="008B8E"/>
    <a:srgbClr val="009193"/>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0A4BB-0711-554B-8AF6-F6A0BADFB893}" v="4" dt="2023-05-04T10:15:48.4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0"/>
    <p:restoredTop sz="94648"/>
  </p:normalViewPr>
  <p:slideViewPr>
    <p:cSldViewPr snapToGrid="0">
      <p:cViewPr>
        <p:scale>
          <a:sx n="86" d="100"/>
          <a:sy n="86" d="100"/>
        </p:scale>
        <p:origin x="48"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Lofongo" userId="a0ad51bbad1ff6d8" providerId="LiveId" clId="{3337B90A-A323-4846-BB4B-A83F74185E77}"/>
    <pc:docChg chg="custSel addSld modSld">
      <pc:chgData name="Camille Lofongo" userId="a0ad51bbad1ff6d8" providerId="LiveId" clId="{3337B90A-A323-4846-BB4B-A83F74185E77}" dt="2023-04-16T12:50:00.385" v="476" actId="20577"/>
      <pc:docMkLst>
        <pc:docMk/>
      </pc:docMkLst>
      <pc:sldChg chg="modSp mod">
        <pc:chgData name="Camille Lofongo" userId="a0ad51bbad1ff6d8" providerId="LiveId" clId="{3337B90A-A323-4846-BB4B-A83F74185E77}" dt="2023-04-16T12:50:00.385" v="476" actId="20577"/>
        <pc:sldMkLst>
          <pc:docMk/>
          <pc:sldMk cId="2337559582" sldId="277"/>
        </pc:sldMkLst>
        <pc:spChg chg="mod">
          <ac:chgData name="Camille Lofongo" userId="a0ad51bbad1ff6d8" providerId="LiveId" clId="{3337B90A-A323-4846-BB4B-A83F74185E77}" dt="2023-04-16T12:50:00.385" v="476" actId="20577"/>
          <ac:spMkLst>
            <pc:docMk/>
            <pc:sldMk cId="2337559582" sldId="277"/>
            <ac:spMk id="3" creationId="{E657EC01-6BF2-362C-6A38-F47515DBEF34}"/>
          </ac:spMkLst>
        </pc:spChg>
      </pc:sldChg>
      <pc:sldChg chg="add">
        <pc:chgData name="Camille Lofongo" userId="a0ad51bbad1ff6d8" providerId="LiveId" clId="{3337B90A-A323-4846-BB4B-A83F74185E77}" dt="2023-04-16T12:47:13.308" v="245"/>
        <pc:sldMkLst>
          <pc:docMk/>
          <pc:sldMk cId="2787849215" sldId="298"/>
        </pc:sldMkLst>
      </pc:sldChg>
    </pc:docChg>
  </pc:docChgLst>
  <pc:docChgLst>
    <pc:chgData name="Camille Lofongo" userId="a0ad51bbad1ff6d8" providerId="LiveId" clId="{4DF0A4BB-0711-554B-8AF6-F6A0BADFB893}"/>
    <pc:docChg chg="undo redo custSel addSld delSld modSld sldOrd">
      <pc:chgData name="Camille Lofongo" userId="a0ad51bbad1ff6d8" providerId="LiveId" clId="{4DF0A4BB-0711-554B-8AF6-F6A0BADFB893}" dt="2023-05-04T10:16:19.221" v="550" actId="1076"/>
      <pc:docMkLst>
        <pc:docMk/>
      </pc:docMkLst>
      <pc:sldChg chg="addSp delSp modSp mod">
        <pc:chgData name="Camille Lofongo" userId="a0ad51bbad1ff6d8" providerId="LiveId" clId="{4DF0A4BB-0711-554B-8AF6-F6A0BADFB893}" dt="2023-05-04T10:03:54.543" v="2" actId="26606"/>
        <pc:sldMkLst>
          <pc:docMk/>
          <pc:sldMk cId="3033158499" sldId="256"/>
        </pc:sldMkLst>
        <pc:spChg chg="mod">
          <ac:chgData name="Camille Lofongo" userId="a0ad51bbad1ff6d8" providerId="LiveId" clId="{4DF0A4BB-0711-554B-8AF6-F6A0BADFB893}" dt="2023-05-04T10:03:54.543" v="2" actId="26606"/>
          <ac:spMkLst>
            <pc:docMk/>
            <pc:sldMk cId="3033158499" sldId="256"/>
            <ac:spMk id="2" creationId="{E4BD3D6E-C72E-DEB0-3711-571599423354}"/>
          </ac:spMkLst>
        </pc:spChg>
        <pc:spChg chg="mod">
          <ac:chgData name="Camille Lofongo" userId="a0ad51bbad1ff6d8" providerId="LiveId" clId="{4DF0A4BB-0711-554B-8AF6-F6A0BADFB893}" dt="2023-05-04T10:03:54.543" v="2" actId="26606"/>
          <ac:spMkLst>
            <pc:docMk/>
            <pc:sldMk cId="3033158499" sldId="256"/>
            <ac:spMk id="3" creationId="{42CDE246-6914-A5FA-1325-215B544A7EF0}"/>
          </ac:spMkLst>
        </pc:spChg>
        <pc:spChg chg="add del">
          <ac:chgData name="Camille Lofongo" userId="a0ad51bbad1ff6d8" providerId="LiveId" clId="{4DF0A4BB-0711-554B-8AF6-F6A0BADFB893}" dt="2023-05-04T10:03:54.543" v="2" actId="26606"/>
          <ac:spMkLst>
            <pc:docMk/>
            <pc:sldMk cId="3033158499" sldId="256"/>
            <ac:spMk id="9" creationId="{6CA2C65D-0168-1245-86C8-62A8A6F7B813}"/>
          </ac:spMkLst>
        </pc:spChg>
        <pc:spChg chg="add del">
          <ac:chgData name="Camille Lofongo" userId="a0ad51bbad1ff6d8" providerId="LiveId" clId="{4DF0A4BB-0711-554B-8AF6-F6A0BADFB893}" dt="2023-05-04T10:03:54.543" v="2" actId="26606"/>
          <ac:spMkLst>
            <pc:docMk/>
            <pc:sldMk cId="3033158499" sldId="256"/>
            <ac:spMk id="11" creationId="{12E8ED90-6D42-AE40-963A-3924EE2073F0}"/>
          </ac:spMkLst>
        </pc:spChg>
        <pc:spChg chg="add del">
          <ac:chgData name="Camille Lofongo" userId="a0ad51bbad1ff6d8" providerId="LiveId" clId="{4DF0A4BB-0711-554B-8AF6-F6A0BADFB893}" dt="2023-05-04T10:03:54.543" v="2" actId="26606"/>
          <ac:spMkLst>
            <pc:docMk/>
            <pc:sldMk cId="3033158499" sldId="256"/>
            <ac:spMk id="13" creationId="{755E9273-3717-C94C-9BFF-75E87E47C46A}"/>
          </ac:spMkLst>
        </pc:spChg>
        <pc:spChg chg="add del">
          <ac:chgData name="Camille Lofongo" userId="a0ad51bbad1ff6d8" providerId="LiveId" clId="{4DF0A4BB-0711-554B-8AF6-F6A0BADFB893}" dt="2023-05-04T10:03:54.543" v="2" actId="26606"/>
          <ac:spMkLst>
            <pc:docMk/>
            <pc:sldMk cId="3033158499" sldId="256"/>
            <ac:spMk id="15" creationId="{6CA2C65D-0168-1245-86C8-62A8A6F7B813}"/>
          </ac:spMkLst>
        </pc:spChg>
        <pc:spChg chg="add del">
          <ac:chgData name="Camille Lofongo" userId="a0ad51bbad1ff6d8" providerId="LiveId" clId="{4DF0A4BB-0711-554B-8AF6-F6A0BADFB893}" dt="2023-05-04T10:03:54.543" v="2" actId="26606"/>
          <ac:spMkLst>
            <pc:docMk/>
            <pc:sldMk cId="3033158499" sldId="256"/>
            <ac:spMk id="16" creationId="{56EC6756-249A-354D-B2C0-DA82BEEEC9B9}"/>
          </ac:spMkLst>
        </pc:spChg>
        <pc:spChg chg="add del">
          <ac:chgData name="Camille Lofongo" userId="a0ad51bbad1ff6d8" providerId="LiveId" clId="{4DF0A4BB-0711-554B-8AF6-F6A0BADFB893}" dt="2023-05-04T10:03:54.543" v="2" actId="26606"/>
          <ac:spMkLst>
            <pc:docMk/>
            <pc:sldMk cId="3033158499" sldId="256"/>
            <ac:spMk id="17" creationId="{99B14128-2D03-F14B-8681-9410A28F3AA2}"/>
          </ac:spMkLst>
        </pc:spChg>
        <pc:picChg chg="mod">
          <ac:chgData name="Camille Lofongo" userId="a0ad51bbad1ff6d8" providerId="LiveId" clId="{4DF0A4BB-0711-554B-8AF6-F6A0BADFB893}" dt="2023-05-04T10:03:54.543" v="2" actId="26606"/>
          <ac:picMkLst>
            <pc:docMk/>
            <pc:sldMk cId="3033158499" sldId="256"/>
            <ac:picMk id="4" creationId="{B131EB48-4C37-9A01-0CD1-7280FD288923}"/>
          </ac:picMkLst>
        </pc:picChg>
        <pc:picChg chg="mod">
          <ac:chgData name="Camille Lofongo" userId="a0ad51bbad1ff6d8" providerId="LiveId" clId="{4DF0A4BB-0711-554B-8AF6-F6A0BADFB893}" dt="2023-05-04T10:03:54.543" v="2" actId="26606"/>
          <ac:picMkLst>
            <pc:docMk/>
            <pc:sldMk cId="3033158499" sldId="256"/>
            <ac:picMk id="5" creationId="{149821CF-3B1F-2BEB-A76E-172508A46575}"/>
          </ac:picMkLst>
        </pc:picChg>
        <pc:picChg chg="add mod">
          <ac:chgData name="Camille Lofongo" userId="a0ad51bbad1ff6d8" providerId="LiveId" clId="{4DF0A4BB-0711-554B-8AF6-F6A0BADFB893}" dt="2023-05-04T10:03:51.261" v="0"/>
          <ac:picMkLst>
            <pc:docMk/>
            <pc:sldMk cId="3033158499" sldId="256"/>
            <ac:picMk id="6" creationId="{208C3FF7-9AD7-9D48-72AF-870B1287358B}"/>
          </ac:picMkLst>
        </pc:picChg>
        <pc:picChg chg="mod ord">
          <ac:chgData name="Camille Lofongo" userId="a0ad51bbad1ff6d8" providerId="LiveId" clId="{4DF0A4BB-0711-554B-8AF6-F6A0BADFB893}" dt="2023-05-04T10:03:54.543" v="2" actId="26606"/>
          <ac:picMkLst>
            <pc:docMk/>
            <pc:sldMk cId="3033158499" sldId="256"/>
            <ac:picMk id="7" creationId="{338257F2-4A5C-C95C-08BC-A3A141D5E211}"/>
          </ac:picMkLst>
        </pc:picChg>
        <pc:picChg chg="mod ord">
          <ac:chgData name="Camille Lofongo" userId="a0ad51bbad1ff6d8" providerId="LiveId" clId="{4DF0A4BB-0711-554B-8AF6-F6A0BADFB893}" dt="2023-05-04T10:03:54.543" v="2" actId="26606"/>
          <ac:picMkLst>
            <pc:docMk/>
            <pc:sldMk cId="3033158499" sldId="256"/>
            <ac:picMk id="10" creationId="{FB5DFE02-B4FA-E55D-93B6-2679FD4BB5A7}"/>
          </ac:picMkLst>
        </pc:picChg>
      </pc:sldChg>
      <pc:sldChg chg="modSp mod">
        <pc:chgData name="Camille Lofongo" userId="a0ad51bbad1ff6d8" providerId="LiveId" clId="{4DF0A4BB-0711-554B-8AF6-F6A0BADFB893}" dt="2023-05-04T10:10:10.556" v="308" actId="255"/>
        <pc:sldMkLst>
          <pc:docMk/>
          <pc:sldMk cId="1428617387" sldId="271"/>
        </pc:sldMkLst>
        <pc:spChg chg="mod">
          <ac:chgData name="Camille Lofongo" userId="a0ad51bbad1ff6d8" providerId="LiveId" clId="{4DF0A4BB-0711-554B-8AF6-F6A0BADFB893}" dt="2023-05-04T10:10:10.556" v="308" actId="255"/>
          <ac:spMkLst>
            <pc:docMk/>
            <pc:sldMk cId="1428617387" sldId="271"/>
            <ac:spMk id="3" creationId="{E657EC01-6BF2-362C-6A38-F47515DBEF34}"/>
          </ac:spMkLst>
        </pc:spChg>
      </pc:sldChg>
      <pc:sldChg chg="modSp mod ord">
        <pc:chgData name="Camille Lofongo" userId="a0ad51bbad1ff6d8" providerId="LiveId" clId="{4DF0A4BB-0711-554B-8AF6-F6A0BADFB893}" dt="2023-05-04T10:14:49.947" v="524" actId="20577"/>
        <pc:sldMkLst>
          <pc:docMk/>
          <pc:sldMk cId="3477292213" sldId="282"/>
        </pc:sldMkLst>
        <pc:spChg chg="mod">
          <ac:chgData name="Camille Lofongo" userId="a0ad51bbad1ff6d8" providerId="LiveId" clId="{4DF0A4BB-0711-554B-8AF6-F6A0BADFB893}" dt="2023-05-04T10:14:49.947" v="524" actId="20577"/>
          <ac:spMkLst>
            <pc:docMk/>
            <pc:sldMk cId="3477292213" sldId="282"/>
            <ac:spMk id="3" creationId="{E657EC01-6BF2-362C-6A38-F47515DBEF34}"/>
          </ac:spMkLst>
        </pc:spChg>
      </pc:sldChg>
      <pc:sldChg chg="addSp modSp mod">
        <pc:chgData name="Camille Lofongo" userId="a0ad51bbad1ff6d8" providerId="LiveId" clId="{4DF0A4BB-0711-554B-8AF6-F6A0BADFB893}" dt="2023-05-04T10:16:19.221" v="550" actId="1076"/>
        <pc:sldMkLst>
          <pc:docMk/>
          <pc:sldMk cId="2560958" sldId="288"/>
        </pc:sldMkLst>
        <pc:picChg chg="add mod">
          <ac:chgData name="Camille Lofongo" userId="a0ad51bbad1ff6d8" providerId="LiveId" clId="{4DF0A4BB-0711-554B-8AF6-F6A0BADFB893}" dt="2023-05-04T10:16:19.221" v="550" actId="1076"/>
          <ac:picMkLst>
            <pc:docMk/>
            <pc:sldMk cId="2560958" sldId="288"/>
            <ac:picMk id="3" creationId="{5FCCC46B-0B8A-D268-901B-0D03BDAC80C8}"/>
          </ac:picMkLst>
        </pc:picChg>
        <pc:picChg chg="mod">
          <ac:chgData name="Camille Lofongo" userId="a0ad51bbad1ff6d8" providerId="LiveId" clId="{4DF0A4BB-0711-554B-8AF6-F6A0BADFB893}" dt="2023-05-04T10:16:06.546" v="546" actId="1076"/>
          <ac:picMkLst>
            <pc:docMk/>
            <pc:sldMk cId="2560958" sldId="288"/>
            <ac:picMk id="6" creationId="{511E7D37-A247-84BE-197A-B2A69912F4E2}"/>
          </ac:picMkLst>
        </pc:picChg>
      </pc:sldChg>
      <pc:sldChg chg="modSp mod">
        <pc:chgData name="Camille Lofongo" userId="a0ad51bbad1ff6d8" providerId="LiveId" clId="{4DF0A4BB-0711-554B-8AF6-F6A0BADFB893}" dt="2023-05-04T10:11:08.604" v="316" actId="113"/>
        <pc:sldMkLst>
          <pc:docMk/>
          <pc:sldMk cId="2968564780" sldId="289"/>
        </pc:sldMkLst>
        <pc:spChg chg="mod">
          <ac:chgData name="Camille Lofongo" userId="a0ad51bbad1ff6d8" providerId="LiveId" clId="{4DF0A4BB-0711-554B-8AF6-F6A0BADFB893}" dt="2023-05-04T10:11:08.604" v="316" actId="113"/>
          <ac:spMkLst>
            <pc:docMk/>
            <pc:sldMk cId="2968564780" sldId="289"/>
            <ac:spMk id="3" creationId="{A81DAADE-7ED0-A9AC-8395-BEF5F87E6DD4}"/>
          </ac:spMkLst>
        </pc:spChg>
      </pc:sldChg>
      <pc:sldChg chg="modSp mod">
        <pc:chgData name="Camille Lofongo" userId="a0ad51bbad1ff6d8" providerId="LiveId" clId="{4DF0A4BB-0711-554B-8AF6-F6A0BADFB893}" dt="2023-05-04T10:14:58.607" v="532" actId="20577"/>
        <pc:sldMkLst>
          <pc:docMk/>
          <pc:sldMk cId="1560849753" sldId="290"/>
        </pc:sldMkLst>
        <pc:spChg chg="mod">
          <ac:chgData name="Camille Lofongo" userId="a0ad51bbad1ff6d8" providerId="LiveId" clId="{4DF0A4BB-0711-554B-8AF6-F6A0BADFB893}" dt="2023-05-04T10:14:58.607" v="532" actId="20577"/>
          <ac:spMkLst>
            <pc:docMk/>
            <pc:sldMk cId="1560849753" sldId="290"/>
            <ac:spMk id="2" creationId="{6A49A5A0-189A-B15B-19D6-4900F5948F9A}"/>
          </ac:spMkLst>
        </pc:spChg>
      </pc:sldChg>
      <pc:sldChg chg="modSp mod">
        <pc:chgData name="Camille Lofongo" userId="a0ad51bbad1ff6d8" providerId="LiveId" clId="{4DF0A4BB-0711-554B-8AF6-F6A0BADFB893}" dt="2023-05-04T10:15:23.200" v="540" actId="20577"/>
        <pc:sldMkLst>
          <pc:docMk/>
          <pc:sldMk cId="787708738" sldId="291"/>
        </pc:sldMkLst>
        <pc:spChg chg="mod">
          <ac:chgData name="Camille Lofongo" userId="a0ad51bbad1ff6d8" providerId="LiveId" clId="{4DF0A4BB-0711-554B-8AF6-F6A0BADFB893}" dt="2023-05-04T10:15:23.200" v="540" actId="20577"/>
          <ac:spMkLst>
            <pc:docMk/>
            <pc:sldMk cId="787708738" sldId="291"/>
            <ac:spMk id="3" creationId="{E657EC01-6BF2-362C-6A38-F47515DBEF34}"/>
          </ac:spMkLst>
        </pc:spChg>
      </pc:sldChg>
      <pc:sldChg chg="ord">
        <pc:chgData name="Camille Lofongo" userId="a0ad51bbad1ff6d8" providerId="LiveId" clId="{4DF0A4BB-0711-554B-8AF6-F6A0BADFB893}" dt="2023-05-04T10:13:35.077" v="463" actId="20578"/>
        <pc:sldMkLst>
          <pc:docMk/>
          <pc:sldMk cId="2678935733" sldId="297"/>
        </pc:sldMkLst>
      </pc:sldChg>
      <pc:sldChg chg="del">
        <pc:chgData name="Camille Lofongo" userId="a0ad51bbad1ff6d8" providerId="LiveId" clId="{4DF0A4BB-0711-554B-8AF6-F6A0BADFB893}" dt="2023-05-04T10:12:36.947" v="442" actId="2696"/>
        <pc:sldMkLst>
          <pc:docMk/>
          <pc:sldMk cId="2787849215" sldId="298"/>
        </pc:sldMkLst>
      </pc:sldChg>
      <pc:sldChg chg="modSp add mod">
        <pc:chgData name="Camille Lofongo" userId="a0ad51bbad1ff6d8" providerId="LiveId" clId="{4DF0A4BB-0711-554B-8AF6-F6A0BADFB893}" dt="2023-05-04T10:12:21.968" v="441" actId="20577"/>
        <pc:sldMkLst>
          <pc:docMk/>
          <pc:sldMk cId="2611076596" sldId="299"/>
        </pc:sldMkLst>
        <pc:spChg chg="mod">
          <ac:chgData name="Camille Lofongo" userId="a0ad51bbad1ff6d8" providerId="LiveId" clId="{4DF0A4BB-0711-554B-8AF6-F6A0BADFB893}" dt="2023-05-04T10:12:21.968" v="441" actId="20577"/>
          <ac:spMkLst>
            <pc:docMk/>
            <pc:sldMk cId="2611076596" sldId="299"/>
            <ac:spMk id="3" creationId="{E657EC01-6BF2-362C-6A38-F47515DBEF34}"/>
          </ac:spMkLst>
        </pc:spChg>
      </pc:sldChg>
      <pc:sldChg chg="delSp modSp add del mod">
        <pc:chgData name="Camille Lofongo" userId="a0ad51bbad1ff6d8" providerId="LiveId" clId="{4DF0A4BB-0711-554B-8AF6-F6A0BADFB893}" dt="2023-05-04T10:14:20.228" v="468" actId="2696"/>
        <pc:sldMkLst>
          <pc:docMk/>
          <pc:sldMk cId="3661873287" sldId="300"/>
        </pc:sldMkLst>
        <pc:picChg chg="del">
          <ac:chgData name="Camille Lofongo" userId="a0ad51bbad1ff6d8" providerId="LiveId" clId="{4DF0A4BB-0711-554B-8AF6-F6A0BADFB893}" dt="2023-05-04T10:13:49.734" v="465" actId="478"/>
          <ac:picMkLst>
            <pc:docMk/>
            <pc:sldMk cId="3661873287" sldId="300"/>
            <ac:picMk id="4" creationId="{8F794A86-7F85-D956-81AA-DC8C77C24F37}"/>
          </ac:picMkLst>
        </pc:picChg>
        <pc:picChg chg="mod">
          <ac:chgData name="Camille Lofongo" userId="a0ad51bbad1ff6d8" providerId="LiveId" clId="{4DF0A4BB-0711-554B-8AF6-F6A0BADFB893}" dt="2023-05-04T10:13:55.407" v="467" actId="1076"/>
          <ac:picMkLst>
            <pc:docMk/>
            <pc:sldMk cId="3661873287" sldId="300"/>
            <ac:picMk id="6" creationId="{34709FEC-53F6-7A04-3C05-3FE381201BB1}"/>
          </ac:picMkLst>
        </pc:picChg>
        <pc:picChg chg="mod">
          <ac:chgData name="Camille Lofongo" userId="a0ad51bbad1ff6d8" providerId="LiveId" clId="{4DF0A4BB-0711-554B-8AF6-F6A0BADFB893}" dt="2023-05-04T10:13:52.696" v="466" actId="1076"/>
          <ac:picMkLst>
            <pc:docMk/>
            <pc:sldMk cId="3661873287" sldId="300"/>
            <ac:picMk id="8" creationId="{341C01AA-799F-AEB4-BEE5-0FC491A9730D}"/>
          </ac:picMkLst>
        </pc:picChg>
      </pc:sldChg>
    </pc:docChg>
  </pc:docChgLst>
  <pc:docChgLst>
    <pc:chgData name="Camille Lofongo" userId="a0ad51bbad1ff6d8" providerId="LiveId" clId="{DE42FD3F-FB6D-604D-A9C0-4000023D31CD}"/>
    <pc:docChg chg="undo redo custSel addSld delSld modSld sldOrd">
      <pc:chgData name="Camille Lofongo" userId="a0ad51bbad1ff6d8" providerId="LiveId" clId="{DE42FD3F-FB6D-604D-A9C0-4000023D31CD}" dt="2023-02-24T01:01:23.659" v="10540" actId="1076"/>
      <pc:docMkLst>
        <pc:docMk/>
      </pc:docMkLst>
      <pc:sldChg chg="addSp delSp modSp mod">
        <pc:chgData name="Camille Lofongo" userId="a0ad51bbad1ff6d8" providerId="LiveId" clId="{DE42FD3F-FB6D-604D-A9C0-4000023D31CD}" dt="2023-02-17T20:14:31.834" v="7951" actId="26606"/>
        <pc:sldMkLst>
          <pc:docMk/>
          <pc:sldMk cId="3033158499" sldId="256"/>
        </pc:sldMkLst>
        <pc:spChg chg="mod">
          <ac:chgData name="Camille Lofongo" userId="a0ad51bbad1ff6d8" providerId="LiveId" clId="{DE42FD3F-FB6D-604D-A9C0-4000023D31CD}" dt="2023-02-17T20:14:31.834" v="7951" actId="26606"/>
          <ac:spMkLst>
            <pc:docMk/>
            <pc:sldMk cId="3033158499" sldId="256"/>
            <ac:spMk id="2" creationId="{E4BD3D6E-C72E-DEB0-3711-571599423354}"/>
          </ac:spMkLst>
        </pc:spChg>
        <pc:spChg chg="mod">
          <ac:chgData name="Camille Lofongo" userId="a0ad51bbad1ff6d8" providerId="LiveId" clId="{DE42FD3F-FB6D-604D-A9C0-4000023D31CD}" dt="2023-02-17T20:14:31.834" v="7951" actId="26606"/>
          <ac:spMkLst>
            <pc:docMk/>
            <pc:sldMk cId="3033158499" sldId="256"/>
            <ac:spMk id="3" creationId="{42CDE246-6914-A5FA-1325-215B544A7EF0}"/>
          </ac:spMkLst>
        </pc:spChg>
        <pc:spChg chg="add del">
          <ac:chgData name="Camille Lofongo" userId="a0ad51bbad1ff6d8" providerId="LiveId" clId="{DE42FD3F-FB6D-604D-A9C0-4000023D31CD}" dt="2023-02-17T20:14:31.834" v="7951" actId="26606"/>
          <ac:spMkLst>
            <pc:docMk/>
            <pc:sldMk cId="3033158499" sldId="256"/>
            <ac:spMk id="9" creationId="{6CA2C65D-0168-1245-86C8-62A8A6F7B813}"/>
          </ac:spMkLst>
        </pc:spChg>
        <pc:spChg chg="add del">
          <ac:chgData name="Camille Lofongo" userId="a0ad51bbad1ff6d8" providerId="LiveId" clId="{DE42FD3F-FB6D-604D-A9C0-4000023D31CD}" dt="2023-02-17T20:14:31.834" v="7951" actId="26606"/>
          <ac:spMkLst>
            <pc:docMk/>
            <pc:sldMk cId="3033158499" sldId="256"/>
            <ac:spMk id="11" creationId="{12E8ED90-6D42-AE40-963A-3924EE2073F0}"/>
          </ac:spMkLst>
        </pc:spChg>
        <pc:spChg chg="add del">
          <ac:chgData name="Camille Lofongo" userId="a0ad51bbad1ff6d8" providerId="LiveId" clId="{DE42FD3F-FB6D-604D-A9C0-4000023D31CD}" dt="2023-02-17T20:14:31.834" v="7951" actId="26606"/>
          <ac:spMkLst>
            <pc:docMk/>
            <pc:sldMk cId="3033158499" sldId="256"/>
            <ac:spMk id="13" creationId="{755E9273-3717-C94C-9BFF-75E87E47C46A}"/>
          </ac:spMkLst>
        </pc:spChg>
        <pc:spChg chg="add del">
          <ac:chgData name="Camille Lofongo" userId="a0ad51bbad1ff6d8" providerId="LiveId" clId="{DE42FD3F-FB6D-604D-A9C0-4000023D31CD}" dt="2023-02-17T20:14:31.834" v="7951" actId="26606"/>
          <ac:spMkLst>
            <pc:docMk/>
            <pc:sldMk cId="3033158499" sldId="256"/>
            <ac:spMk id="18" creationId="{6CA2C65D-0168-1245-86C8-62A8A6F7B813}"/>
          </ac:spMkLst>
        </pc:spChg>
        <pc:spChg chg="add del">
          <ac:chgData name="Camille Lofongo" userId="a0ad51bbad1ff6d8" providerId="LiveId" clId="{DE42FD3F-FB6D-604D-A9C0-4000023D31CD}" dt="2023-02-17T20:14:31.834" v="7951" actId="26606"/>
          <ac:spMkLst>
            <pc:docMk/>
            <pc:sldMk cId="3033158499" sldId="256"/>
            <ac:spMk id="20" creationId="{56EC6756-249A-354D-B2C0-DA82BEEEC9B9}"/>
          </ac:spMkLst>
        </pc:spChg>
        <pc:spChg chg="add del">
          <ac:chgData name="Camille Lofongo" userId="a0ad51bbad1ff6d8" providerId="LiveId" clId="{DE42FD3F-FB6D-604D-A9C0-4000023D31CD}" dt="2023-02-17T20:14:31.834" v="7951" actId="26606"/>
          <ac:spMkLst>
            <pc:docMk/>
            <pc:sldMk cId="3033158499" sldId="256"/>
            <ac:spMk id="22" creationId="{99B14128-2D03-F14B-8681-9410A28F3AA2}"/>
          </ac:spMkLst>
        </pc:spChg>
        <pc:picChg chg="mod">
          <ac:chgData name="Camille Lofongo" userId="a0ad51bbad1ff6d8" providerId="LiveId" clId="{DE42FD3F-FB6D-604D-A9C0-4000023D31CD}" dt="2023-02-17T20:14:31.834" v="7951" actId="26606"/>
          <ac:picMkLst>
            <pc:docMk/>
            <pc:sldMk cId="3033158499" sldId="256"/>
            <ac:picMk id="4" creationId="{B131EB48-4C37-9A01-0CD1-7280FD288923}"/>
          </ac:picMkLst>
        </pc:picChg>
        <pc:picChg chg="add mod">
          <ac:chgData name="Camille Lofongo" userId="a0ad51bbad1ff6d8" providerId="LiveId" clId="{DE42FD3F-FB6D-604D-A9C0-4000023D31CD}" dt="2023-02-17T20:14:31.834" v="7951" actId="26606"/>
          <ac:picMkLst>
            <pc:docMk/>
            <pc:sldMk cId="3033158499" sldId="256"/>
            <ac:picMk id="5" creationId="{149821CF-3B1F-2BEB-A76E-172508A46575}"/>
          </ac:picMkLst>
        </pc:picChg>
        <pc:picChg chg="add del mod modCrop">
          <ac:chgData name="Camille Lofongo" userId="a0ad51bbad1ff6d8" providerId="LiveId" clId="{DE42FD3F-FB6D-604D-A9C0-4000023D31CD}" dt="2023-01-31T20:54:00.661" v="1758" actId="478"/>
          <ac:picMkLst>
            <pc:docMk/>
            <pc:sldMk cId="3033158499" sldId="256"/>
            <ac:picMk id="6" creationId="{01DD666D-DD08-9AA4-65FA-593F1907B8DE}"/>
          </ac:picMkLst>
        </pc:picChg>
        <pc:picChg chg="add mod ord">
          <ac:chgData name="Camille Lofongo" userId="a0ad51bbad1ff6d8" providerId="LiveId" clId="{DE42FD3F-FB6D-604D-A9C0-4000023D31CD}" dt="2023-02-17T20:14:31.834" v="7951" actId="26606"/>
          <ac:picMkLst>
            <pc:docMk/>
            <pc:sldMk cId="3033158499" sldId="256"/>
            <ac:picMk id="7" creationId="{338257F2-4A5C-C95C-08BC-A3A141D5E211}"/>
          </ac:picMkLst>
        </pc:picChg>
        <pc:picChg chg="add mod ord">
          <ac:chgData name="Camille Lofongo" userId="a0ad51bbad1ff6d8" providerId="LiveId" clId="{DE42FD3F-FB6D-604D-A9C0-4000023D31CD}" dt="2023-02-17T20:14:31.834" v="7951" actId="26606"/>
          <ac:picMkLst>
            <pc:docMk/>
            <pc:sldMk cId="3033158499" sldId="256"/>
            <ac:picMk id="10" creationId="{FB5DFE02-B4FA-E55D-93B6-2679FD4BB5A7}"/>
          </ac:picMkLst>
        </pc:picChg>
      </pc:sldChg>
      <pc:sldChg chg="addSp delSp modSp del mod">
        <pc:chgData name="Camille Lofongo" userId="a0ad51bbad1ff6d8" providerId="LiveId" clId="{DE42FD3F-FB6D-604D-A9C0-4000023D31CD}" dt="2023-02-10T15:23:21.221" v="6702" actId="2696"/>
        <pc:sldMkLst>
          <pc:docMk/>
          <pc:sldMk cId="4256644412" sldId="257"/>
        </pc:sldMkLst>
        <pc:spChg chg="mod">
          <ac:chgData name="Camille Lofongo" userId="a0ad51bbad1ff6d8" providerId="LiveId" clId="{DE42FD3F-FB6D-604D-A9C0-4000023D31CD}" dt="2023-01-31T22:34:36.772" v="3068" actId="27636"/>
          <ac:spMkLst>
            <pc:docMk/>
            <pc:sldMk cId="4256644412" sldId="257"/>
            <ac:spMk id="3" creationId="{83A2E2EE-B458-BC73-1646-F759F614C64B}"/>
          </ac:spMkLst>
        </pc:spChg>
        <pc:picChg chg="add del mod">
          <ac:chgData name="Camille Lofongo" userId="a0ad51bbad1ff6d8" providerId="LiveId" clId="{DE42FD3F-FB6D-604D-A9C0-4000023D31CD}" dt="2023-01-31T20:54:28.491" v="1768" actId="478"/>
          <ac:picMkLst>
            <pc:docMk/>
            <pc:sldMk cId="4256644412" sldId="257"/>
            <ac:picMk id="5" creationId="{34DD047C-AA18-D4D7-7401-7BEFD5E9D99C}"/>
          </ac:picMkLst>
        </pc:picChg>
      </pc:sldChg>
      <pc:sldChg chg="del">
        <pc:chgData name="Camille Lofongo" userId="a0ad51bbad1ff6d8" providerId="LiveId" clId="{DE42FD3F-FB6D-604D-A9C0-4000023D31CD}" dt="2023-01-25T08:39:39.176" v="106" actId="2696"/>
        <pc:sldMkLst>
          <pc:docMk/>
          <pc:sldMk cId="1892508662" sldId="259"/>
        </pc:sldMkLst>
      </pc:sldChg>
      <pc:sldChg chg="del">
        <pc:chgData name="Camille Lofongo" userId="a0ad51bbad1ff6d8" providerId="LiveId" clId="{DE42FD3F-FB6D-604D-A9C0-4000023D31CD}" dt="2023-01-25T08:39:41.853" v="107" actId="2696"/>
        <pc:sldMkLst>
          <pc:docMk/>
          <pc:sldMk cId="931170122" sldId="260"/>
        </pc:sldMkLst>
      </pc:sldChg>
      <pc:sldChg chg="addSp delSp modSp del mod">
        <pc:chgData name="Camille Lofongo" userId="a0ad51bbad1ff6d8" providerId="LiveId" clId="{DE42FD3F-FB6D-604D-A9C0-4000023D31CD}" dt="2023-02-10T15:25:30.942" v="6778" actId="2696"/>
        <pc:sldMkLst>
          <pc:docMk/>
          <pc:sldMk cId="2913196087" sldId="261"/>
        </pc:sldMkLst>
        <pc:spChg chg="del mod">
          <ac:chgData name="Camille Lofongo" userId="a0ad51bbad1ff6d8" providerId="LiveId" clId="{DE42FD3F-FB6D-604D-A9C0-4000023D31CD}" dt="2023-02-10T15:24:37.130" v="6713" actId="478"/>
          <ac:spMkLst>
            <pc:docMk/>
            <pc:sldMk cId="2913196087" sldId="261"/>
            <ac:spMk id="2" creationId="{F9283847-6A42-07BA-19A7-29F97C7E3993}"/>
          </ac:spMkLst>
        </pc:spChg>
        <pc:spChg chg="mod">
          <ac:chgData name="Camille Lofongo" userId="a0ad51bbad1ff6d8" providerId="LiveId" clId="{DE42FD3F-FB6D-604D-A9C0-4000023D31CD}" dt="2023-02-10T15:25:29.548" v="6777" actId="27636"/>
          <ac:spMkLst>
            <pc:docMk/>
            <pc:sldMk cId="2913196087" sldId="261"/>
            <ac:spMk id="3" creationId="{E657EC01-6BF2-362C-6A38-F47515DBEF34}"/>
          </ac:spMkLst>
        </pc:spChg>
        <pc:spChg chg="add del mod">
          <ac:chgData name="Camille Lofongo" userId="a0ad51bbad1ff6d8" providerId="LiveId" clId="{DE42FD3F-FB6D-604D-A9C0-4000023D31CD}" dt="2023-02-10T15:24:40.503" v="6715" actId="478"/>
          <ac:spMkLst>
            <pc:docMk/>
            <pc:sldMk cId="2913196087" sldId="261"/>
            <ac:spMk id="5" creationId="{A4A4CF34-8404-0FC4-8CF4-EC3A591ACC36}"/>
          </ac:spMkLst>
        </pc:spChg>
        <pc:spChg chg="add mod">
          <ac:chgData name="Camille Lofongo" userId="a0ad51bbad1ff6d8" providerId="LiveId" clId="{DE42FD3F-FB6D-604D-A9C0-4000023D31CD}" dt="2023-02-10T15:25:11.418" v="6756" actId="1038"/>
          <ac:spMkLst>
            <pc:docMk/>
            <pc:sldMk cId="2913196087" sldId="261"/>
            <ac:spMk id="6" creationId="{F60B86BD-35BE-37A3-09DB-56391AB5EFF5}"/>
          </ac:spMkLst>
        </pc:spChg>
        <pc:picChg chg="add del mod">
          <ac:chgData name="Camille Lofongo" userId="a0ad51bbad1ff6d8" providerId="LiveId" clId="{DE42FD3F-FB6D-604D-A9C0-4000023D31CD}" dt="2023-01-30T13:29:58.463" v="1017" actId="478"/>
          <ac:picMkLst>
            <pc:docMk/>
            <pc:sldMk cId="2913196087" sldId="261"/>
            <ac:picMk id="4" creationId="{E452373A-BAB4-65C9-7458-C136E041452C}"/>
          </ac:picMkLst>
        </pc:picChg>
        <pc:picChg chg="del">
          <ac:chgData name="Camille Lofongo" userId="a0ad51bbad1ff6d8" providerId="LiveId" clId="{DE42FD3F-FB6D-604D-A9C0-4000023D31CD}" dt="2023-01-31T20:47:19.677" v="1594" actId="478"/>
          <ac:picMkLst>
            <pc:docMk/>
            <pc:sldMk cId="2913196087" sldId="261"/>
            <ac:picMk id="5" creationId="{356D6D7A-5415-08AD-7145-FBB55C54C51B}"/>
          </ac:picMkLst>
        </pc:picChg>
        <pc:picChg chg="add del mod">
          <ac:chgData name="Camille Lofongo" userId="a0ad51bbad1ff6d8" providerId="LiveId" clId="{DE42FD3F-FB6D-604D-A9C0-4000023D31CD}" dt="2023-01-31T20:52:28.410" v="1739" actId="478"/>
          <ac:picMkLst>
            <pc:docMk/>
            <pc:sldMk cId="2913196087" sldId="261"/>
            <ac:picMk id="6" creationId="{7DC99D5F-2A78-22E3-CBD1-8AC9A7B78E88}"/>
          </ac:picMkLst>
        </pc:picChg>
        <pc:picChg chg="add del mod modCrop">
          <ac:chgData name="Camille Lofongo" userId="a0ad51bbad1ff6d8" providerId="LiveId" clId="{DE42FD3F-FB6D-604D-A9C0-4000023D31CD}" dt="2023-01-31T20:49:13.524" v="1613" actId="21"/>
          <ac:picMkLst>
            <pc:docMk/>
            <pc:sldMk cId="2913196087" sldId="261"/>
            <ac:picMk id="7" creationId="{86A7938B-218E-B2B3-B644-3DE1A9A6FED1}"/>
          </ac:picMkLst>
        </pc:picChg>
        <pc:picChg chg="add del mod">
          <ac:chgData name="Camille Lofongo" userId="a0ad51bbad1ff6d8" providerId="LiveId" clId="{DE42FD3F-FB6D-604D-A9C0-4000023D31CD}" dt="2023-01-31T21:05:22.103" v="1770" actId="478"/>
          <ac:picMkLst>
            <pc:docMk/>
            <pc:sldMk cId="2913196087" sldId="261"/>
            <ac:picMk id="8" creationId="{DA423979-94F7-4D0D-F729-11C4ED6F4D7B}"/>
          </ac:picMkLst>
        </pc:picChg>
        <pc:picChg chg="add del mod">
          <ac:chgData name="Camille Lofongo" userId="a0ad51bbad1ff6d8" providerId="LiveId" clId="{DE42FD3F-FB6D-604D-A9C0-4000023D31CD}" dt="2023-01-31T20:54:03.026" v="1759" actId="478"/>
          <ac:picMkLst>
            <pc:docMk/>
            <pc:sldMk cId="2913196087" sldId="261"/>
            <ac:picMk id="9" creationId="{C88A1288-F16E-CD6C-C4FF-9499F9056DDF}"/>
          </ac:picMkLst>
        </pc:picChg>
        <pc:picChg chg="add mod">
          <ac:chgData name="Camille Lofongo" userId="a0ad51bbad1ff6d8" providerId="LiveId" clId="{DE42FD3F-FB6D-604D-A9C0-4000023D31CD}" dt="2023-01-31T21:06:00.423" v="1776" actId="1038"/>
          <ac:picMkLst>
            <pc:docMk/>
            <pc:sldMk cId="2913196087" sldId="261"/>
            <ac:picMk id="11" creationId="{E0D28933-5A9B-E9B7-5F4C-005BF9DF90AC}"/>
          </ac:picMkLst>
        </pc:picChg>
      </pc:sldChg>
      <pc:sldChg chg="del">
        <pc:chgData name="Camille Lofongo" userId="a0ad51bbad1ff6d8" providerId="LiveId" clId="{DE42FD3F-FB6D-604D-A9C0-4000023D31CD}" dt="2023-01-25T08:39:34.645" v="105" actId="2696"/>
        <pc:sldMkLst>
          <pc:docMk/>
          <pc:sldMk cId="1964795571" sldId="262"/>
        </pc:sldMkLst>
      </pc:sldChg>
      <pc:sldChg chg="addSp delSp modSp add del mod setBg delAnim modAnim">
        <pc:chgData name="Camille Lofongo" userId="a0ad51bbad1ff6d8" providerId="LiveId" clId="{DE42FD3F-FB6D-604D-A9C0-4000023D31CD}" dt="2023-02-23T22:21:49.088" v="9073" actId="2696"/>
        <pc:sldMkLst>
          <pc:docMk/>
          <pc:sldMk cId="2403244893" sldId="263"/>
        </pc:sldMkLst>
        <pc:spChg chg="add mod">
          <ac:chgData name="Camille Lofongo" userId="a0ad51bbad1ff6d8" providerId="LiveId" clId="{DE42FD3F-FB6D-604D-A9C0-4000023D31CD}" dt="2023-02-22T13:57:09.770" v="8273" actId="26606"/>
          <ac:spMkLst>
            <pc:docMk/>
            <pc:sldMk cId="2403244893" sldId="263"/>
            <ac:spMk id="2" creationId="{639ECA17-7CAB-BB5A-182E-0975F67531AE}"/>
          </ac:spMkLst>
        </pc:spChg>
        <pc:spChg chg="del mod">
          <ac:chgData name="Camille Lofongo" userId="a0ad51bbad1ff6d8" providerId="LiveId" clId="{DE42FD3F-FB6D-604D-A9C0-4000023D31CD}" dt="2023-02-08T16:23:50.546" v="6136" actId="478"/>
          <ac:spMkLst>
            <pc:docMk/>
            <pc:sldMk cId="2403244893" sldId="263"/>
            <ac:spMk id="2" creationId="{F9283847-6A42-07BA-19A7-29F97C7E3993}"/>
          </ac:spMkLst>
        </pc:spChg>
        <pc:spChg chg="mod ord">
          <ac:chgData name="Camille Lofongo" userId="a0ad51bbad1ff6d8" providerId="LiveId" clId="{DE42FD3F-FB6D-604D-A9C0-4000023D31CD}" dt="2023-02-23T10:51:56.288" v="9030" actId="2711"/>
          <ac:spMkLst>
            <pc:docMk/>
            <pc:sldMk cId="2403244893" sldId="263"/>
            <ac:spMk id="3" creationId="{E657EC01-6BF2-362C-6A38-F47515DBEF34}"/>
          </ac:spMkLst>
        </pc:spChg>
        <pc:spChg chg="add del mod">
          <ac:chgData name="Camille Lofongo" userId="a0ad51bbad1ff6d8" providerId="LiveId" clId="{DE42FD3F-FB6D-604D-A9C0-4000023D31CD}" dt="2023-02-10T15:25:52.848" v="6785" actId="478"/>
          <ac:spMkLst>
            <pc:docMk/>
            <pc:sldMk cId="2403244893" sldId="263"/>
            <ac:spMk id="4" creationId="{5B2ED830-08FF-E857-6C5E-A05C31203D68}"/>
          </ac:spMkLst>
        </pc:spChg>
        <pc:spChg chg="add del mod">
          <ac:chgData name="Camille Lofongo" userId="a0ad51bbad1ff6d8" providerId="LiveId" clId="{DE42FD3F-FB6D-604D-A9C0-4000023D31CD}" dt="2023-02-08T16:23:53.024" v="6137" actId="478"/>
          <ac:spMkLst>
            <pc:docMk/>
            <pc:sldMk cId="2403244893" sldId="263"/>
            <ac:spMk id="6" creationId="{77A8C18F-B919-62E7-9F1B-8367EAB2BD25}"/>
          </ac:spMkLst>
        </pc:spChg>
        <pc:spChg chg="add del">
          <ac:chgData name="Camille Lofongo" userId="a0ad51bbad1ff6d8" providerId="LiveId" clId="{DE42FD3F-FB6D-604D-A9C0-4000023D31CD}" dt="2023-02-22T13:57:09.770" v="8273" actId="26606"/>
          <ac:spMkLst>
            <pc:docMk/>
            <pc:sldMk cId="2403244893" sldId="263"/>
            <ac:spMk id="16" creationId="{579E3846-8D0B-B14A-817A-7FAC9DDAB4D8}"/>
          </ac:spMkLst>
        </pc:spChg>
        <pc:spChg chg="add del">
          <ac:chgData name="Camille Lofongo" userId="a0ad51bbad1ff6d8" providerId="LiveId" clId="{DE42FD3F-FB6D-604D-A9C0-4000023D31CD}" dt="2023-02-22T13:57:09.770" v="8273" actId="26606"/>
          <ac:spMkLst>
            <pc:docMk/>
            <pc:sldMk cId="2403244893" sldId="263"/>
            <ac:spMk id="18" creationId="{BE50E7BE-734F-224D-B03E-074DE1D12480}"/>
          </ac:spMkLst>
        </pc:spChg>
        <pc:spChg chg="add del">
          <ac:chgData name="Camille Lofongo" userId="a0ad51bbad1ff6d8" providerId="LiveId" clId="{DE42FD3F-FB6D-604D-A9C0-4000023D31CD}" dt="2023-02-22T13:57:09.770" v="8273" actId="26606"/>
          <ac:spMkLst>
            <pc:docMk/>
            <pc:sldMk cId="2403244893" sldId="263"/>
            <ac:spMk id="20" creationId="{DCA5172B-100A-154D-8648-280629D67DD0}"/>
          </ac:spMkLst>
        </pc:spChg>
        <pc:picChg chg="add del mod">
          <ac:chgData name="Camille Lofongo" userId="a0ad51bbad1ff6d8" providerId="LiveId" clId="{DE42FD3F-FB6D-604D-A9C0-4000023D31CD}" dt="2023-01-30T13:30:01.250" v="1019" actId="478"/>
          <ac:picMkLst>
            <pc:docMk/>
            <pc:sldMk cId="2403244893" sldId="263"/>
            <ac:picMk id="4" creationId="{0338B8FC-B185-8A90-CBDE-6B544AA36281}"/>
          </ac:picMkLst>
        </pc:picChg>
        <pc:picChg chg="add del mod">
          <ac:chgData name="Camille Lofongo" userId="a0ad51bbad1ff6d8" providerId="LiveId" clId="{DE42FD3F-FB6D-604D-A9C0-4000023D31CD}" dt="2023-01-31T20:54:05.331" v="1760" actId="478"/>
          <ac:picMkLst>
            <pc:docMk/>
            <pc:sldMk cId="2403244893" sldId="263"/>
            <ac:picMk id="4" creationId="{4E58D6B2-9D08-E2F2-1A86-28DEFB156131}"/>
          </ac:picMkLst>
        </pc:picChg>
        <pc:picChg chg="add del mod">
          <ac:chgData name="Camille Lofongo" userId="a0ad51bbad1ff6d8" providerId="LiveId" clId="{DE42FD3F-FB6D-604D-A9C0-4000023D31CD}" dt="2023-02-22T14:07:44.350" v="8306" actId="478"/>
          <ac:picMkLst>
            <pc:docMk/>
            <pc:sldMk cId="2403244893" sldId="263"/>
            <ac:picMk id="4" creationId="{588F3191-D7AC-733C-7567-8D8FC08A15AB}"/>
          </ac:picMkLst>
        </pc:picChg>
        <pc:picChg chg="del">
          <ac:chgData name="Camille Lofongo" userId="a0ad51bbad1ff6d8" providerId="LiveId" clId="{DE42FD3F-FB6D-604D-A9C0-4000023D31CD}" dt="2023-01-31T20:52:45.075" v="1745" actId="478"/>
          <ac:picMkLst>
            <pc:docMk/>
            <pc:sldMk cId="2403244893" sldId="263"/>
            <ac:picMk id="5" creationId="{356D6D7A-5415-08AD-7145-FBB55C54C51B}"/>
          </ac:picMkLst>
        </pc:picChg>
        <pc:picChg chg="add del mod">
          <ac:chgData name="Camille Lofongo" userId="a0ad51bbad1ff6d8" providerId="LiveId" clId="{DE42FD3F-FB6D-604D-A9C0-4000023D31CD}" dt="2023-02-10T15:55:18.694" v="6823" actId="478"/>
          <ac:picMkLst>
            <pc:docMk/>
            <pc:sldMk cId="2403244893" sldId="263"/>
            <ac:picMk id="5" creationId="{69D5A63D-C9C6-8EEF-7820-7F7CD8917806}"/>
          </ac:picMkLst>
        </pc:picChg>
        <pc:picChg chg="add del mod">
          <ac:chgData name="Camille Lofongo" userId="a0ad51bbad1ff6d8" providerId="LiveId" clId="{DE42FD3F-FB6D-604D-A9C0-4000023D31CD}" dt="2023-01-31T20:52:31.324" v="1741" actId="478"/>
          <ac:picMkLst>
            <pc:docMk/>
            <pc:sldMk cId="2403244893" sldId="263"/>
            <ac:picMk id="6" creationId="{1F8FF887-4DB1-486E-3267-1BF5FF4B33F1}"/>
          </ac:picMkLst>
        </pc:picChg>
        <pc:picChg chg="add del mod">
          <ac:chgData name="Camille Lofongo" userId="a0ad51bbad1ff6d8" providerId="LiveId" clId="{DE42FD3F-FB6D-604D-A9C0-4000023D31CD}" dt="2023-02-22T13:56:11.034" v="8261" actId="478"/>
          <ac:picMkLst>
            <pc:docMk/>
            <pc:sldMk cId="2403244893" sldId="263"/>
            <ac:picMk id="6" creationId="{F9D2D5BA-BB8E-1376-B5C1-4D8C79F171A2}"/>
          </ac:picMkLst>
        </pc:picChg>
        <pc:picChg chg="add mod">
          <ac:chgData name="Camille Lofongo" userId="a0ad51bbad1ff6d8" providerId="LiveId" clId="{DE42FD3F-FB6D-604D-A9C0-4000023D31CD}" dt="2023-02-23T10:40:01.423" v="8826" actId="1036"/>
          <ac:picMkLst>
            <pc:docMk/>
            <pc:sldMk cId="2403244893" sldId="263"/>
            <ac:picMk id="7" creationId="{2CCE60FA-5664-45C1-3B13-A916B33D792A}"/>
          </ac:picMkLst>
        </pc:picChg>
        <pc:picChg chg="add del mod">
          <ac:chgData name="Camille Lofongo" userId="a0ad51bbad1ff6d8" providerId="LiveId" clId="{DE42FD3F-FB6D-604D-A9C0-4000023D31CD}" dt="2023-01-31T21:06:19.563" v="1777" actId="478"/>
          <ac:picMkLst>
            <pc:docMk/>
            <pc:sldMk cId="2403244893" sldId="263"/>
            <ac:picMk id="7" creationId="{DF053381-66A5-CFC5-B5F2-CC551DA1D5A0}"/>
          </ac:picMkLst>
        </pc:picChg>
        <pc:picChg chg="add del mod">
          <ac:chgData name="Camille Lofongo" userId="a0ad51bbad1ff6d8" providerId="LiveId" clId="{DE42FD3F-FB6D-604D-A9C0-4000023D31CD}" dt="2023-02-22T13:53:14.343" v="8235" actId="478"/>
          <ac:picMkLst>
            <pc:docMk/>
            <pc:sldMk cId="2403244893" sldId="263"/>
            <ac:picMk id="9" creationId="{8F55AFC9-A94D-D801-5152-0BC70CB6025A}"/>
          </ac:picMkLst>
        </pc:picChg>
        <pc:picChg chg="add del mod">
          <ac:chgData name="Camille Lofongo" userId="a0ad51bbad1ff6d8" providerId="LiveId" clId="{DE42FD3F-FB6D-604D-A9C0-4000023D31CD}" dt="2023-02-22T13:56:39.484" v="8265" actId="21"/>
          <ac:picMkLst>
            <pc:docMk/>
            <pc:sldMk cId="2403244893" sldId="263"/>
            <ac:picMk id="10" creationId="{3C653196-C462-93C6-805B-1AFD2B3CC8D0}"/>
          </ac:picMkLst>
        </pc:picChg>
        <pc:picChg chg="add del mod ord">
          <ac:chgData name="Camille Lofongo" userId="a0ad51bbad1ff6d8" providerId="LiveId" clId="{DE42FD3F-FB6D-604D-A9C0-4000023D31CD}" dt="2023-02-22T14:01:45.613" v="8292" actId="478"/>
          <ac:picMkLst>
            <pc:docMk/>
            <pc:sldMk cId="2403244893" sldId="263"/>
            <ac:picMk id="11" creationId="{C153E868-5492-4740-2F36-A32C8515E604}"/>
          </ac:picMkLst>
        </pc:picChg>
        <pc:picChg chg="add del mod">
          <ac:chgData name="Camille Lofongo" userId="a0ad51bbad1ff6d8" providerId="LiveId" clId="{DE42FD3F-FB6D-604D-A9C0-4000023D31CD}" dt="2023-02-22T14:07:38.186" v="8305" actId="478"/>
          <ac:picMkLst>
            <pc:docMk/>
            <pc:sldMk cId="2403244893" sldId="263"/>
            <ac:picMk id="13" creationId="{5BEC7B2A-2B90-D965-06EF-9EBD16AD4DA6}"/>
          </ac:picMkLst>
        </pc:picChg>
        <pc:picChg chg="add del mod">
          <ac:chgData name="Camille Lofongo" userId="a0ad51bbad1ff6d8" providerId="LiveId" clId="{DE42FD3F-FB6D-604D-A9C0-4000023D31CD}" dt="2023-02-23T10:30:19.405" v="8678" actId="478"/>
          <ac:picMkLst>
            <pc:docMk/>
            <pc:sldMk cId="2403244893" sldId="263"/>
            <ac:picMk id="15" creationId="{CA285C2D-ED0A-045D-1EDC-FABFF82DA99E}"/>
          </ac:picMkLst>
        </pc:picChg>
        <pc:picChg chg="add del mod">
          <ac:chgData name="Camille Lofongo" userId="a0ad51bbad1ff6d8" providerId="LiveId" clId="{DE42FD3F-FB6D-604D-A9C0-4000023D31CD}" dt="2023-02-23T10:30:17.901" v="8677" actId="478"/>
          <ac:picMkLst>
            <pc:docMk/>
            <pc:sldMk cId="2403244893" sldId="263"/>
            <ac:picMk id="19" creationId="{20623E11-73B4-6F5B-525A-BFDEB8884098}"/>
          </ac:picMkLst>
        </pc:picChg>
        <pc:picChg chg="add del mod">
          <ac:chgData name="Camille Lofongo" userId="a0ad51bbad1ff6d8" providerId="LiveId" clId="{DE42FD3F-FB6D-604D-A9C0-4000023D31CD}" dt="2023-02-22T14:11:30.318" v="8352" actId="478"/>
          <ac:picMkLst>
            <pc:docMk/>
            <pc:sldMk cId="2403244893" sldId="263"/>
            <ac:picMk id="22" creationId="{D8D12241-C650-CC1D-0A8E-56A981E3E85C}"/>
          </ac:picMkLst>
        </pc:picChg>
        <pc:picChg chg="add del mod">
          <ac:chgData name="Camille Lofongo" userId="a0ad51bbad1ff6d8" providerId="LiveId" clId="{DE42FD3F-FB6D-604D-A9C0-4000023D31CD}" dt="2023-02-23T10:29:50.204" v="8676" actId="478"/>
          <ac:picMkLst>
            <pc:docMk/>
            <pc:sldMk cId="2403244893" sldId="263"/>
            <ac:picMk id="24" creationId="{8569BE30-1292-A4EC-C03B-E88EC1BA8725}"/>
          </ac:picMkLst>
        </pc:picChg>
        <pc:picChg chg="add del mod">
          <ac:chgData name="Camille Lofongo" userId="a0ad51bbad1ff6d8" providerId="LiveId" clId="{DE42FD3F-FB6D-604D-A9C0-4000023D31CD}" dt="2023-02-23T10:26:41.400" v="8618" actId="478"/>
          <ac:picMkLst>
            <pc:docMk/>
            <pc:sldMk cId="2403244893" sldId="263"/>
            <ac:picMk id="26" creationId="{F6A4DC90-5F87-47FA-C1DA-A7DBCB04A033}"/>
          </ac:picMkLst>
        </pc:picChg>
        <pc:picChg chg="add del mod">
          <ac:chgData name="Camille Lofongo" userId="a0ad51bbad1ff6d8" providerId="LiveId" clId="{DE42FD3F-FB6D-604D-A9C0-4000023D31CD}" dt="2023-02-23T10:30:20.577" v="8679" actId="478"/>
          <ac:picMkLst>
            <pc:docMk/>
            <pc:sldMk cId="2403244893" sldId="263"/>
            <ac:picMk id="28" creationId="{E14E9B63-6F5C-ACCB-B844-C9303C430108}"/>
          </ac:picMkLst>
        </pc:picChg>
        <pc:picChg chg="add del mod">
          <ac:chgData name="Camille Lofongo" userId="a0ad51bbad1ff6d8" providerId="LiveId" clId="{DE42FD3F-FB6D-604D-A9C0-4000023D31CD}" dt="2023-02-23T10:30:27.829" v="8681" actId="478"/>
          <ac:picMkLst>
            <pc:docMk/>
            <pc:sldMk cId="2403244893" sldId="263"/>
            <ac:picMk id="30" creationId="{B3AD742D-7FE8-DEE8-8744-B3C7DEC5ECC0}"/>
          </ac:picMkLst>
        </pc:picChg>
        <pc:picChg chg="add del mod">
          <ac:chgData name="Camille Lofongo" userId="a0ad51bbad1ff6d8" providerId="LiveId" clId="{DE42FD3F-FB6D-604D-A9C0-4000023D31CD}" dt="2023-02-23T10:37:49.258" v="8753" actId="478"/>
          <ac:picMkLst>
            <pc:docMk/>
            <pc:sldMk cId="2403244893" sldId="263"/>
            <ac:picMk id="32" creationId="{85EDB5CC-1C7C-EFB2-0A64-DD88367F5D26}"/>
          </ac:picMkLst>
        </pc:picChg>
        <pc:picChg chg="add del mod">
          <ac:chgData name="Camille Lofongo" userId="a0ad51bbad1ff6d8" providerId="LiveId" clId="{DE42FD3F-FB6D-604D-A9C0-4000023D31CD}" dt="2023-02-23T10:37:35.572" v="8748" actId="478"/>
          <ac:picMkLst>
            <pc:docMk/>
            <pc:sldMk cId="2403244893" sldId="263"/>
            <ac:picMk id="34" creationId="{FC203CA6-7629-0DB6-8B3B-B7AE6D3CFFA4}"/>
          </ac:picMkLst>
        </pc:picChg>
        <pc:picChg chg="add del mod">
          <ac:chgData name="Camille Lofongo" userId="a0ad51bbad1ff6d8" providerId="LiveId" clId="{DE42FD3F-FB6D-604D-A9C0-4000023D31CD}" dt="2023-02-23T10:37:47.003" v="8751" actId="478"/>
          <ac:picMkLst>
            <pc:docMk/>
            <pc:sldMk cId="2403244893" sldId="263"/>
            <ac:picMk id="36" creationId="{FDFF4F91-4737-4D3C-43AE-5E13B4A5537C}"/>
          </ac:picMkLst>
        </pc:picChg>
        <pc:picChg chg="add del mod modCrop">
          <ac:chgData name="Camille Lofongo" userId="a0ad51bbad1ff6d8" providerId="LiveId" clId="{DE42FD3F-FB6D-604D-A9C0-4000023D31CD}" dt="2023-02-23T10:37:24.945" v="8741" actId="478"/>
          <ac:picMkLst>
            <pc:docMk/>
            <pc:sldMk cId="2403244893" sldId="263"/>
            <ac:picMk id="38" creationId="{A0FE3CBC-0867-5B0D-92EA-3175A4DDA106}"/>
          </ac:picMkLst>
        </pc:picChg>
        <pc:picChg chg="add del mod">
          <ac:chgData name="Camille Lofongo" userId="a0ad51bbad1ff6d8" providerId="LiveId" clId="{DE42FD3F-FB6D-604D-A9C0-4000023D31CD}" dt="2023-02-23T10:37:48.132" v="8752" actId="478"/>
          <ac:picMkLst>
            <pc:docMk/>
            <pc:sldMk cId="2403244893" sldId="263"/>
            <ac:picMk id="40" creationId="{07FF2A24-288D-B390-BED5-C8BD6B01D5FC}"/>
          </ac:picMkLst>
        </pc:picChg>
        <pc:picChg chg="add del mod">
          <ac:chgData name="Camille Lofongo" userId="a0ad51bbad1ff6d8" providerId="LiveId" clId="{DE42FD3F-FB6D-604D-A9C0-4000023D31CD}" dt="2023-02-23T10:37:55.446" v="8756" actId="478"/>
          <ac:picMkLst>
            <pc:docMk/>
            <pc:sldMk cId="2403244893" sldId="263"/>
            <ac:picMk id="42" creationId="{528CDCD6-72E4-6E12-F1DD-4362B31A2680}"/>
          </ac:picMkLst>
        </pc:picChg>
        <pc:picChg chg="add del mod">
          <ac:chgData name="Camille Lofongo" userId="a0ad51bbad1ff6d8" providerId="LiveId" clId="{DE42FD3F-FB6D-604D-A9C0-4000023D31CD}" dt="2023-02-23T10:36:37.915" v="8734" actId="478"/>
          <ac:picMkLst>
            <pc:docMk/>
            <pc:sldMk cId="2403244893" sldId="263"/>
            <ac:picMk id="44" creationId="{E311BC85-091C-693C-7E72-11311D7E9F85}"/>
          </ac:picMkLst>
        </pc:picChg>
        <pc:picChg chg="add del mod modCrop">
          <ac:chgData name="Camille Lofongo" userId="a0ad51bbad1ff6d8" providerId="LiveId" clId="{DE42FD3F-FB6D-604D-A9C0-4000023D31CD}" dt="2023-02-23T10:39:33.654" v="8811" actId="21"/>
          <ac:picMkLst>
            <pc:docMk/>
            <pc:sldMk cId="2403244893" sldId="263"/>
            <ac:picMk id="46" creationId="{8350C136-CFFA-8BA9-A8C1-0FC7A70FF5BD}"/>
          </ac:picMkLst>
        </pc:picChg>
        <pc:picChg chg="add del mod">
          <ac:chgData name="Camille Lofongo" userId="a0ad51bbad1ff6d8" providerId="LiveId" clId="{DE42FD3F-FB6D-604D-A9C0-4000023D31CD}" dt="2023-02-23T10:40:00.384" v="8825" actId="21"/>
          <ac:picMkLst>
            <pc:docMk/>
            <pc:sldMk cId="2403244893" sldId="263"/>
            <ac:picMk id="47" creationId="{5483AA26-BE75-5005-FF1A-588A8CF1DFA7}"/>
          </ac:picMkLst>
        </pc:picChg>
        <pc:picChg chg="add del mod">
          <ac:chgData name="Camille Lofongo" userId="a0ad51bbad1ff6d8" providerId="LiveId" clId="{DE42FD3F-FB6D-604D-A9C0-4000023D31CD}" dt="2023-02-23T10:40:41.307" v="8828" actId="21"/>
          <ac:picMkLst>
            <pc:docMk/>
            <pc:sldMk cId="2403244893" sldId="263"/>
            <ac:picMk id="48" creationId="{A8D81E08-32EE-ED6D-6CC3-D24E4383326B}"/>
          </ac:picMkLst>
        </pc:picChg>
        <pc:picChg chg="add del mod">
          <ac:chgData name="Camille Lofongo" userId="a0ad51bbad1ff6d8" providerId="LiveId" clId="{DE42FD3F-FB6D-604D-A9C0-4000023D31CD}" dt="2023-02-23T10:41:37.618" v="8840" actId="21"/>
          <ac:picMkLst>
            <pc:docMk/>
            <pc:sldMk cId="2403244893" sldId="263"/>
            <ac:picMk id="49" creationId="{6910FE19-F5F3-FD55-8804-0B25D0646B75}"/>
          </ac:picMkLst>
        </pc:picChg>
        <pc:picChg chg="add del mod">
          <ac:chgData name="Camille Lofongo" userId="a0ad51bbad1ff6d8" providerId="LiveId" clId="{DE42FD3F-FB6D-604D-A9C0-4000023D31CD}" dt="2023-02-23T10:43:21.076" v="8886" actId="478"/>
          <ac:picMkLst>
            <pc:docMk/>
            <pc:sldMk cId="2403244893" sldId="263"/>
            <ac:picMk id="50" creationId="{D9CEADA0-C8F6-31F5-98FA-F0638A75F908}"/>
          </ac:picMkLst>
        </pc:picChg>
        <pc:picChg chg="add del mod">
          <ac:chgData name="Camille Lofongo" userId="a0ad51bbad1ff6d8" providerId="LiveId" clId="{DE42FD3F-FB6D-604D-A9C0-4000023D31CD}" dt="2023-02-23T10:42:04.533" v="8848" actId="21"/>
          <ac:picMkLst>
            <pc:docMk/>
            <pc:sldMk cId="2403244893" sldId="263"/>
            <ac:picMk id="51" creationId="{2F51583B-593A-FD62-B0BF-4F0C96FFD21D}"/>
          </ac:picMkLst>
        </pc:picChg>
        <pc:picChg chg="add del mod">
          <ac:chgData name="Camille Lofongo" userId="a0ad51bbad1ff6d8" providerId="LiveId" clId="{DE42FD3F-FB6D-604D-A9C0-4000023D31CD}" dt="2023-02-23T10:42:26.502" v="8858" actId="21"/>
          <ac:picMkLst>
            <pc:docMk/>
            <pc:sldMk cId="2403244893" sldId="263"/>
            <ac:picMk id="52" creationId="{18964D6A-B215-69A8-BEAD-FA82A448BE91}"/>
          </ac:picMkLst>
        </pc:picChg>
        <pc:picChg chg="add del mod">
          <ac:chgData name="Camille Lofongo" userId="a0ad51bbad1ff6d8" providerId="LiveId" clId="{DE42FD3F-FB6D-604D-A9C0-4000023D31CD}" dt="2023-02-23T10:42:13.971" v="8853" actId="478"/>
          <ac:picMkLst>
            <pc:docMk/>
            <pc:sldMk cId="2403244893" sldId="263"/>
            <ac:picMk id="53" creationId="{AAC1746D-52FF-8D3E-E201-2A1BFE6AFCB9}"/>
          </ac:picMkLst>
        </pc:picChg>
        <pc:picChg chg="add del mod">
          <ac:chgData name="Camille Lofongo" userId="a0ad51bbad1ff6d8" providerId="LiveId" clId="{DE42FD3F-FB6D-604D-A9C0-4000023D31CD}" dt="2023-02-23T10:43:08.667" v="8882" actId="478"/>
          <ac:picMkLst>
            <pc:docMk/>
            <pc:sldMk cId="2403244893" sldId="263"/>
            <ac:picMk id="54" creationId="{808C8E15-3760-EBB6-36C7-623959BAA160}"/>
          </ac:picMkLst>
        </pc:picChg>
        <pc:picChg chg="add del mod">
          <ac:chgData name="Camille Lofongo" userId="a0ad51bbad1ff6d8" providerId="LiveId" clId="{DE42FD3F-FB6D-604D-A9C0-4000023D31CD}" dt="2023-02-23T10:43:14.563" v="8884" actId="478"/>
          <ac:picMkLst>
            <pc:docMk/>
            <pc:sldMk cId="2403244893" sldId="263"/>
            <ac:picMk id="55" creationId="{EB14EB98-874C-A460-6F4D-1FD7F4A59479}"/>
          </ac:picMkLst>
        </pc:picChg>
        <pc:picChg chg="add del mod">
          <ac:chgData name="Camille Lofongo" userId="a0ad51bbad1ff6d8" providerId="LiveId" clId="{DE42FD3F-FB6D-604D-A9C0-4000023D31CD}" dt="2023-02-23T10:43:13.621" v="8883" actId="21"/>
          <ac:picMkLst>
            <pc:docMk/>
            <pc:sldMk cId="2403244893" sldId="263"/>
            <ac:picMk id="56" creationId="{187D0796-E86E-C3AC-5968-970FD8A87533}"/>
          </ac:picMkLst>
        </pc:picChg>
        <pc:picChg chg="add mod">
          <ac:chgData name="Camille Lofongo" userId="a0ad51bbad1ff6d8" providerId="LiveId" clId="{DE42FD3F-FB6D-604D-A9C0-4000023D31CD}" dt="2023-02-23T10:43:15.134" v="8885"/>
          <ac:picMkLst>
            <pc:docMk/>
            <pc:sldMk cId="2403244893" sldId="263"/>
            <ac:picMk id="57" creationId="{5270E8A2-434C-DA3F-AF12-4C550C3354C4}"/>
          </ac:picMkLst>
        </pc:picChg>
      </pc:sldChg>
      <pc:sldChg chg="addSp delSp modSp add del mod">
        <pc:chgData name="Camille Lofongo" userId="a0ad51bbad1ff6d8" providerId="LiveId" clId="{DE42FD3F-FB6D-604D-A9C0-4000023D31CD}" dt="2023-01-31T21:07:47.109" v="1785" actId="2696"/>
        <pc:sldMkLst>
          <pc:docMk/>
          <pc:sldMk cId="2302768566" sldId="264"/>
        </pc:sldMkLst>
        <pc:spChg chg="mod">
          <ac:chgData name="Camille Lofongo" userId="a0ad51bbad1ff6d8" providerId="LiveId" clId="{DE42FD3F-FB6D-604D-A9C0-4000023D31CD}" dt="2023-01-25T08:38:00.839" v="48" actId="20577"/>
          <ac:spMkLst>
            <pc:docMk/>
            <pc:sldMk cId="2302768566" sldId="264"/>
            <ac:spMk id="2" creationId="{F9283847-6A42-07BA-19A7-29F97C7E3993}"/>
          </ac:spMkLst>
        </pc:spChg>
        <pc:spChg chg="mod">
          <ac:chgData name="Camille Lofongo" userId="a0ad51bbad1ff6d8" providerId="LiveId" clId="{DE42FD3F-FB6D-604D-A9C0-4000023D31CD}" dt="2023-01-25T10:26:53.332" v="620" actId="20577"/>
          <ac:spMkLst>
            <pc:docMk/>
            <pc:sldMk cId="2302768566" sldId="264"/>
            <ac:spMk id="3" creationId="{E657EC01-6BF2-362C-6A38-F47515DBEF34}"/>
          </ac:spMkLst>
        </pc:spChg>
        <pc:picChg chg="add del mod">
          <ac:chgData name="Camille Lofongo" userId="a0ad51bbad1ff6d8" providerId="LiveId" clId="{DE42FD3F-FB6D-604D-A9C0-4000023D31CD}" dt="2023-01-31T20:54:07.807" v="1761" actId="478"/>
          <ac:picMkLst>
            <pc:docMk/>
            <pc:sldMk cId="2302768566" sldId="264"/>
            <ac:picMk id="4" creationId="{27700048-80B8-2018-4DA4-099FDF3262F1}"/>
          </ac:picMkLst>
        </pc:picChg>
        <pc:picChg chg="add del mod">
          <ac:chgData name="Camille Lofongo" userId="a0ad51bbad1ff6d8" providerId="LiveId" clId="{DE42FD3F-FB6D-604D-A9C0-4000023D31CD}" dt="2023-01-30T13:30:03.743" v="1021" actId="478"/>
          <ac:picMkLst>
            <pc:docMk/>
            <pc:sldMk cId="2302768566" sldId="264"/>
            <ac:picMk id="4" creationId="{C9D15A4D-BACB-7783-D1E8-B7665B31A0B0}"/>
          </ac:picMkLst>
        </pc:picChg>
        <pc:picChg chg="add del mod">
          <ac:chgData name="Camille Lofongo" userId="a0ad51bbad1ff6d8" providerId="LiveId" clId="{DE42FD3F-FB6D-604D-A9C0-4000023D31CD}" dt="2023-01-31T20:52:34.122" v="1743" actId="478"/>
          <ac:picMkLst>
            <pc:docMk/>
            <pc:sldMk cId="2302768566" sldId="264"/>
            <ac:picMk id="6" creationId="{2F6093D0-764E-0EE6-FC26-58E4863E301A}"/>
          </ac:picMkLst>
        </pc:picChg>
      </pc:sldChg>
      <pc:sldChg chg="addSp delSp modSp new del mod">
        <pc:chgData name="Camille Lofongo" userId="a0ad51bbad1ff6d8" providerId="LiveId" clId="{DE42FD3F-FB6D-604D-A9C0-4000023D31CD}" dt="2023-01-31T21:35:31.690" v="2296" actId="2696"/>
        <pc:sldMkLst>
          <pc:docMk/>
          <pc:sldMk cId="2563454014" sldId="265"/>
        </pc:sldMkLst>
        <pc:picChg chg="add del mod">
          <ac:chgData name="Camille Lofongo" userId="a0ad51bbad1ff6d8" providerId="LiveId" clId="{DE42FD3F-FB6D-604D-A9C0-4000023D31CD}" dt="2023-01-30T13:30:08.621" v="1023" actId="478"/>
          <ac:picMkLst>
            <pc:docMk/>
            <pc:sldMk cId="2563454014" sldId="265"/>
            <ac:picMk id="4" creationId="{27E00FFC-7269-FD41-B8E6-2F22A658461D}"/>
          </ac:picMkLst>
        </pc:picChg>
        <pc:picChg chg="add del mod">
          <ac:chgData name="Camille Lofongo" userId="a0ad51bbad1ff6d8" providerId="LiveId" clId="{DE42FD3F-FB6D-604D-A9C0-4000023D31CD}" dt="2023-01-31T20:54:10.964" v="1762" actId="478"/>
          <ac:picMkLst>
            <pc:docMk/>
            <pc:sldMk cId="2563454014" sldId="265"/>
            <ac:picMk id="5" creationId="{FA2D2776-CC1A-C759-6E20-D16A0A8407A3}"/>
          </ac:picMkLst>
        </pc:picChg>
      </pc:sldChg>
      <pc:sldChg chg="addSp delSp modSp add del mod">
        <pc:chgData name="Camille Lofongo" userId="a0ad51bbad1ff6d8" providerId="LiveId" clId="{DE42FD3F-FB6D-604D-A9C0-4000023D31CD}" dt="2023-01-31T21:36:07.047" v="2305" actId="2696"/>
        <pc:sldMkLst>
          <pc:docMk/>
          <pc:sldMk cId="3010165640" sldId="266"/>
        </pc:sldMkLst>
        <pc:spChg chg="mod">
          <ac:chgData name="Camille Lofongo" userId="a0ad51bbad1ff6d8" providerId="LiveId" clId="{DE42FD3F-FB6D-604D-A9C0-4000023D31CD}" dt="2023-01-25T08:38:15.782" v="56" actId="20577"/>
          <ac:spMkLst>
            <pc:docMk/>
            <pc:sldMk cId="3010165640" sldId="266"/>
            <ac:spMk id="2" creationId="{F9283847-6A42-07BA-19A7-29F97C7E3993}"/>
          </ac:spMkLst>
        </pc:spChg>
        <pc:spChg chg="mod">
          <ac:chgData name="Camille Lofongo" userId="a0ad51bbad1ff6d8" providerId="LiveId" clId="{DE42FD3F-FB6D-604D-A9C0-4000023D31CD}" dt="2023-01-25T10:28:34.262" v="629" actId="20577"/>
          <ac:spMkLst>
            <pc:docMk/>
            <pc:sldMk cId="3010165640" sldId="266"/>
            <ac:spMk id="3" creationId="{E657EC01-6BF2-362C-6A38-F47515DBEF34}"/>
          </ac:spMkLst>
        </pc:spChg>
        <pc:picChg chg="add del mod">
          <ac:chgData name="Camille Lofongo" userId="a0ad51bbad1ff6d8" providerId="LiveId" clId="{DE42FD3F-FB6D-604D-A9C0-4000023D31CD}" dt="2023-01-30T13:30:19.915" v="1025" actId="478"/>
          <ac:picMkLst>
            <pc:docMk/>
            <pc:sldMk cId="3010165640" sldId="266"/>
            <ac:picMk id="4" creationId="{BA451FBC-A0C5-D5B4-4A07-9AD6B3756CA5}"/>
          </ac:picMkLst>
        </pc:picChg>
        <pc:picChg chg="add del mod">
          <ac:chgData name="Camille Lofongo" userId="a0ad51bbad1ff6d8" providerId="LiveId" clId="{DE42FD3F-FB6D-604D-A9C0-4000023D31CD}" dt="2023-01-31T20:54:14.216" v="1763" actId="478"/>
          <ac:picMkLst>
            <pc:docMk/>
            <pc:sldMk cId="3010165640" sldId="266"/>
            <ac:picMk id="6" creationId="{EF01634C-DFA2-1766-335F-B26EBE2289AB}"/>
          </ac:picMkLst>
        </pc:picChg>
      </pc:sldChg>
      <pc:sldChg chg="addSp delSp modSp add del mod">
        <pc:chgData name="Camille Lofongo" userId="a0ad51bbad1ff6d8" providerId="LiveId" clId="{DE42FD3F-FB6D-604D-A9C0-4000023D31CD}" dt="2023-01-31T21:38:12.138" v="2367" actId="2696"/>
        <pc:sldMkLst>
          <pc:docMk/>
          <pc:sldMk cId="106071647" sldId="267"/>
        </pc:sldMkLst>
        <pc:spChg chg="mod">
          <ac:chgData name="Camille Lofongo" userId="a0ad51bbad1ff6d8" providerId="LiveId" clId="{DE42FD3F-FB6D-604D-A9C0-4000023D31CD}" dt="2023-01-25T08:41:46.204" v="176" actId="207"/>
          <ac:spMkLst>
            <pc:docMk/>
            <pc:sldMk cId="106071647" sldId="267"/>
            <ac:spMk id="2" creationId="{F9283847-6A42-07BA-19A7-29F97C7E3993}"/>
          </ac:spMkLst>
        </pc:spChg>
        <pc:spChg chg="mod">
          <ac:chgData name="Camille Lofongo" userId="a0ad51bbad1ff6d8" providerId="LiveId" clId="{DE42FD3F-FB6D-604D-A9C0-4000023D31CD}" dt="2023-01-25T08:41:57.820" v="190" actId="20577"/>
          <ac:spMkLst>
            <pc:docMk/>
            <pc:sldMk cId="106071647" sldId="267"/>
            <ac:spMk id="3" creationId="{E657EC01-6BF2-362C-6A38-F47515DBEF34}"/>
          </ac:spMkLst>
        </pc:spChg>
        <pc:picChg chg="add del mod">
          <ac:chgData name="Camille Lofongo" userId="a0ad51bbad1ff6d8" providerId="LiveId" clId="{DE42FD3F-FB6D-604D-A9C0-4000023D31CD}" dt="2023-01-31T20:54:17.014" v="1764" actId="478"/>
          <ac:picMkLst>
            <pc:docMk/>
            <pc:sldMk cId="106071647" sldId="267"/>
            <ac:picMk id="4" creationId="{90E33F29-C834-A65C-FA1D-E9F276C0E269}"/>
          </ac:picMkLst>
        </pc:picChg>
      </pc:sldChg>
      <pc:sldChg chg="addSp delSp modSp add del mod">
        <pc:chgData name="Camille Lofongo" userId="a0ad51bbad1ff6d8" providerId="LiveId" clId="{DE42FD3F-FB6D-604D-A9C0-4000023D31CD}" dt="2023-01-31T21:47:16.717" v="2727" actId="2696"/>
        <pc:sldMkLst>
          <pc:docMk/>
          <pc:sldMk cId="3519801157" sldId="268"/>
        </pc:sldMkLst>
        <pc:spChg chg="mod">
          <ac:chgData name="Camille Lofongo" userId="a0ad51bbad1ff6d8" providerId="LiveId" clId="{DE42FD3F-FB6D-604D-A9C0-4000023D31CD}" dt="2023-01-25T08:38:54.665" v="94" actId="20577"/>
          <ac:spMkLst>
            <pc:docMk/>
            <pc:sldMk cId="3519801157" sldId="268"/>
            <ac:spMk id="2" creationId="{F9283847-6A42-07BA-19A7-29F97C7E3993}"/>
          </ac:spMkLst>
        </pc:spChg>
        <pc:spChg chg="mod">
          <ac:chgData name="Camille Lofongo" userId="a0ad51bbad1ff6d8" providerId="LiveId" clId="{DE42FD3F-FB6D-604D-A9C0-4000023D31CD}" dt="2023-01-25T10:29:14.799" v="636" actId="20577"/>
          <ac:spMkLst>
            <pc:docMk/>
            <pc:sldMk cId="3519801157" sldId="268"/>
            <ac:spMk id="3" creationId="{E657EC01-6BF2-362C-6A38-F47515DBEF34}"/>
          </ac:spMkLst>
        </pc:spChg>
        <pc:picChg chg="add del mod">
          <ac:chgData name="Camille Lofongo" userId="a0ad51bbad1ff6d8" providerId="LiveId" clId="{DE42FD3F-FB6D-604D-A9C0-4000023D31CD}" dt="2023-01-31T20:54:20.172" v="1765" actId="478"/>
          <ac:picMkLst>
            <pc:docMk/>
            <pc:sldMk cId="3519801157" sldId="268"/>
            <ac:picMk id="4" creationId="{1CA74116-09F4-9F30-DE39-9C6E38D641A3}"/>
          </ac:picMkLst>
        </pc:picChg>
      </pc:sldChg>
      <pc:sldChg chg="addSp delSp modSp add del mod">
        <pc:chgData name="Camille Lofongo" userId="a0ad51bbad1ff6d8" providerId="LiveId" clId="{DE42FD3F-FB6D-604D-A9C0-4000023D31CD}" dt="2023-01-31T21:45:56.714" v="2628" actId="2696"/>
        <pc:sldMkLst>
          <pc:docMk/>
          <pc:sldMk cId="349613361" sldId="269"/>
        </pc:sldMkLst>
        <pc:spChg chg="mod">
          <ac:chgData name="Camille Lofongo" userId="a0ad51bbad1ff6d8" providerId="LiveId" clId="{DE42FD3F-FB6D-604D-A9C0-4000023D31CD}" dt="2023-01-25T08:39:52.584" v="114" actId="20577"/>
          <ac:spMkLst>
            <pc:docMk/>
            <pc:sldMk cId="349613361" sldId="269"/>
            <ac:spMk id="2" creationId="{F9283847-6A42-07BA-19A7-29F97C7E3993}"/>
          </ac:spMkLst>
        </pc:spChg>
        <pc:spChg chg="mod">
          <ac:chgData name="Camille Lofongo" userId="a0ad51bbad1ff6d8" providerId="LiveId" clId="{DE42FD3F-FB6D-604D-A9C0-4000023D31CD}" dt="2023-01-25T08:44:01.897" v="417" actId="20577"/>
          <ac:spMkLst>
            <pc:docMk/>
            <pc:sldMk cId="349613361" sldId="269"/>
            <ac:spMk id="3" creationId="{E657EC01-6BF2-362C-6A38-F47515DBEF34}"/>
          </ac:spMkLst>
        </pc:spChg>
        <pc:picChg chg="add del mod">
          <ac:chgData name="Camille Lofongo" userId="a0ad51bbad1ff6d8" providerId="LiveId" clId="{DE42FD3F-FB6D-604D-A9C0-4000023D31CD}" dt="2023-01-31T20:54:23.266" v="1766" actId="478"/>
          <ac:picMkLst>
            <pc:docMk/>
            <pc:sldMk cId="349613361" sldId="269"/>
            <ac:picMk id="4" creationId="{B142ED3C-875D-5544-9E7C-E217D52D0494}"/>
          </ac:picMkLst>
        </pc:picChg>
      </pc:sldChg>
      <pc:sldChg chg="addSp delSp modSp add del mod">
        <pc:chgData name="Camille Lofongo" userId="a0ad51bbad1ff6d8" providerId="LiveId" clId="{DE42FD3F-FB6D-604D-A9C0-4000023D31CD}" dt="2023-01-31T21:42:59.255" v="2525" actId="2696"/>
        <pc:sldMkLst>
          <pc:docMk/>
          <pc:sldMk cId="4128812146" sldId="270"/>
        </pc:sldMkLst>
        <pc:spChg chg="mod">
          <ac:chgData name="Camille Lofongo" userId="a0ad51bbad1ff6d8" providerId="LiveId" clId="{DE42FD3F-FB6D-604D-A9C0-4000023D31CD}" dt="2023-01-25T08:39:58.097" v="122" actId="20577"/>
          <ac:spMkLst>
            <pc:docMk/>
            <pc:sldMk cId="4128812146" sldId="270"/>
            <ac:spMk id="2" creationId="{F9283847-6A42-07BA-19A7-29F97C7E3993}"/>
          </ac:spMkLst>
        </pc:spChg>
        <pc:spChg chg="mod">
          <ac:chgData name="Camille Lofongo" userId="a0ad51bbad1ff6d8" providerId="LiveId" clId="{DE42FD3F-FB6D-604D-A9C0-4000023D31CD}" dt="2023-01-25T08:44:29.848" v="456" actId="20577"/>
          <ac:spMkLst>
            <pc:docMk/>
            <pc:sldMk cId="4128812146" sldId="270"/>
            <ac:spMk id="3" creationId="{E657EC01-6BF2-362C-6A38-F47515DBEF34}"/>
          </ac:spMkLst>
        </pc:spChg>
        <pc:picChg chg="add del mod">
          <ac:chgData name="Camille Lofongo" userId="a0ad51bbad1ff6d8" providerId="LiveId" clId="{DE42FD3F-FB6D-604D-A9C0-4000023D31CD}" dt="2023-01-31T20:54:26.243" v="1767" actId="478"/>
          <ac:picMkLst>
            <pc:docMk/>
            <pc:sldMk cId="4128812146" sldId="270"/>
            <ac:picMk id="4" creationId="{C490E26F-5756-D901-4904-10A859F1ECD1}"/>
          </ac:picMkLst>
        </pc:picChg>
      </pc:sldChg>
      <pc:sldChg chg="addSp delSp modSp add mod">
        <pc:chgData name="Camille Lofongo" userId="a0ad51bbad1ff6d8" providerId="LiveId" clId="{DE42FD3F-FB6D-604D-A9C0-4000023D31CD}" dt="2023-02-24T00:58:49.723" v="10521"/>
        <pc:sldMkLst>
          <pc:docMk/>
          <pc:sldMk cId="1428617387" sldId="271"/>
        </pc:sldMkLst>
        <pc:spChg chg="mod">
          <ac:chgData name="Camille Lofongo" userId="a0ad51bbad1ff6d8" providerId="LiveId" clId="{DE42FD3F-FB6D-604D-A9C0-4000023D31CD}" dt="2023-01-31T21:07:50.537" v="1793" actId="20577"/>
          <ac:spMkLst>
            <pc:docMk/>
            <pc:sldMk cId="1428617387" sldId="271"/>
            <ac:spMk id="2" creationId="{F9283847-6A42-07BA-19A7-29F97C7E3993}"/>
          </ac:spMkLst>
        </pc:spChg>
        <pc:spChg chg="mod">
          <ac:chgData name="Camille Lofongo" userId="a0ad51bbad1ff6d8" providerId="LiveId" clId="{DE42FD3F-FB6D-604D-A9C0-4000023D31CD}" dt="2023-02-23T23:55:57.238" v="9388" actId="20577"/>
          <ac:spMkLst>
            <pc:docMk/>
            <pc:sldMk cId="1428617387" sldId="271"/>
            <ac:spMk id="3" creationId="{E657EC01-6BF2-362C-6A38-F47515DBEF34}"/>
          </ac:spMkLst>
        </pc:spChg>
        <pc:picChg chg="add del mod">
          <ac:chgData name="Camille Lofongo" userId="a0ad51bbad1ff6d8" providerId="LiveId" clId="{DE42FD3F-FB6D-604D-A9C0-4000023D31CD}" dt="2023-02-24T00:58:49.041" v="10520" actId="478"/>
          <ac:picMkLst>
            <pc:docMk/>
            <pc:sldMk cId="1428617387" sldId="271"/>
            <ac:picMk id="4" creationId="{4430274F-FB49-412B-41F3-82327BC89D5B}"/>
          </ac:picMkLst>
        </pc:picChg>
        <pc:picChg chg="add mod">
          <ac:chgData name="Camille Lofongo" userId="a0ad51bbad1ff6d8" providerId="LiveId" clId="{DE42FD3F-FB6D-604D-A9C0-4000023D31CD}" dt="2023-02-24T00:58:49.723" v="10521"/>
          <ac:picMkLst>
            <pc:docMk/>
            <pc:sldMk cId="1428617387" sldId="271"/>
            <ac:picMk id="5" creationId="{AC846C55-5EED-4D45-A4F0-6A446889CE00}"/>
          </ac:picMkLst>
        </pc:picChg>
        <pc:picChg chg="del">
          <ac:chgData name="Camille Lofongo" userId="a0ad51bbad1ff6d8" providerId="LiveId" clId="{DE42FD3F-FB6D-604D-A9C0-4000023D31CD}" dt="2023-02-24T00:49:11.895" v="10435" actId="478"/>
          <ac:picMkLst>
            <pc:docMk/>
            <pc:sldMk cId="1428617387" sldId="271"/>
            <ac:picMk id="11" creationId="{E0D28933-5A9B-E9B7-5F4C-005BF9DF90AC}"/>
          </ac:picMkLst>
        </pc:picChg>
      </pc:sldChg>
      <pc:sldChg chg="addSp modSp new del">
        <pc:chgData name="Camille Lofongo" userId="a0ad51bbad1ff6d8" providerId="LiveId" clId="{DE42FD3F-FB6D-604D-A9C0-4000023D31CD}" dt="2023-01-31T20:54:31.403" v="1769" actId="2696"/>
        <pc:sldMkLst>
          <pc:docMk/>
          <pc:sldMk cId="3246378543" sldId="271"/>
        </pc:sldMkLst>
        <pc:picChg chg="add mod">
          <ac:chgData name="Camille Lofongo" userId="a0ad51bbad1ff6d8" providerId="LiveId" clId="{DE42FD3F-FB6D-604D-A9C0-4000023D31CD}" dt="2023-01-31T20:49:17.236" v="1615"/>
          <ac:picMkLst>
            <pc:docMk/>
            <pc:sldMk cId="3246378543" sldId="271"/>
            <ac:picMk id="4" creationId="{9E735D0C-D591-8555-78E9-7E5A46CC7B83}"/>
          </ac:picMkLst>
        </pc:picChg>
      </pc:sldChg>
      <pc:sldChg chg="modSp add del mod">
        <pc:chgData name="Camille Lofongo" userId="a0ad51bbad1ff6d8" providerId="LiveId" clId="{DE42FD3F-FB6D-604D-A9C0-4000023D31CD}" dt="2023-02-10T14:45:24.614" v="6419" actId="2696"/>
        <pc:sldMkLst>
          <pc:docMk/>
          <pc:sldMk cId="1120498126" sldId="272"/>
        </pc:sldMkLst>
        <pc:spChg chg="mod">
          <ac:chgData name="Camille Lofongo" userId="a0ad51bbad1ff6d8" providerId="LiveId" clId="{DE42FD3F-FB6D-604D-A9C0-4000023D31CD}" dt="2023-02-07T22:41:28.323" v="4152" actId="20577"/>
          <ac:spMkLst>
            <pc:docMk/>
            <pc:sldMk cId="1120498126" sldId="272"/>
            <ac:spMk id="2" creationId="{F9283847-6A42-07BA-19A7-29F97C7E3993}"/>
          </ac:spMkLst>
        </pc:spChg>
        <pc:spChg chg="mod">
          <ac:chgData name="Camille Lofongo" userId="a0ad51bbad1ff6d8" providerId="LiveId" clId="{DE42FD3F-FB6D-604D-A9C0-4000023D31CD}" dt="2023-02-07T22:40:44.609" v="4095" actId="207"/>
          <ac:spMkLst>
            <pc:docMk/>
            <pc:sldMk cId="1120498126" sldId="272"/>
            <ac:spMk id="3" creationId="{E657EC01-6BF2-362C-6A38-F47515DBEF34}"/>
          </ac:spMkLst>
        </pc:spChg>
      </pc:sldChg>
      <pc:sldChg chg="addSp delSp modSp add del mod ord">
        <pc:chgData name="Camille Lofongo" userId="a0ad51bbad1ff6d8" providerId="LiveId" clId="{DE42FD3F-FB6D-604D-A9C0-4000023D31CD}" dt="2023-02-10T14:45:21.200" v="6418" actId="2696"/>
        <pc:sldMkLst>
          <pc:docMk/>
          <pc:sldMk cId="449766501" sldId="273"/>
        </pc:sldMkLst>
        <pc:spChg chg="mod">
          <ac:chgData name="Camille Lofongo" userId="a0ad51bbad1ff6d8" providerId="LiveId" clId="{DE42FD3F-FB6D-604D-A9C0-4000023D31CD}" dt="2023-02-07T22:40:27.019" v="4086" actId="207"/>
          <ac:spMkLst>
            <pc:docMk/>
            <pc:sldMk cId="449766501" sldId="273"/>
            <ac:spMk id="2" creationId="{F9283847-6A42-07BA-19A7-29F97C7E3993}"/>
          </ac:spMkLst>
        </pc:spChg>
        <pc:spChg chg="mod">
          <ac:chgData name="Camille Lofongo" userId="a0ad51bbad1ff6d8" providerId="LiveId" clId="{DE42FD3F-FB6D-604D-A9C0-4000023D31CD}" dt="2023-02-07T22:40:33.844" v="4088" actId="207"/>
          <ac:spMkLst>
            <pc:docMk/>
            <pc:sldMk cId="449766501" sldId="273"/>
            <ac:spMk id="3" creationId="{E657EC01-6BF2-362C-6A38-F47515DBEF34}"/>
          </ac:spMkLst>
        </pc:spChg>
        <pc:picChg chg="add del mod">
          <ac:chgData name="Camille Lofongo" userId="a0ad51bbad1ff6d8" providerId="LiveId" clId="{DE42FD3F-FB6D-604D-A9C0-4000023D31CD}" dt="2023-01-31T21:37:15.546" v="2326" actId="478"/>
          <ac:picMkLst>
            <pc:docMk/>
            <pc:sldMk cId="449766501" sldId="273"/>
            <ac:picMk id="4" creationId="{1EE26373-1234-5D96-A8E4-E610B8AD4437}"/>
          </ac:picMkLst>
        </pc:picChg>
        <pc:picChg chg="add del mod">
          <ac:chgData name="Camille Lofongo" userId="a0ad51bbad1ff6d8" providerId="LiveId" clId="{DE42FD3F-FB6D-604D-A9C0-4000023D31CD}" dt="2023-02-07T22:40:19.380" v="4085" actId="478"/>
          <ac:picMkLst>
            <pc:docMk/>
            <pc:sldMk cId="449766501" sldId="273"/>
            <ac:picMk id="5" creationId="{3111F794-F076-FCBE-43CF-12E5DCF66340}"/>
          </ac:picMkLst>
        </pc:picChg>
        <pc:picChg chg="add mod">
          <ac:chgData name="Camille Lofongo" userId="a0ad51bbad1ff6d8" providerId="LiveId" clId="{DE42FD3F-FB6D-604D-A9C0-4000023D31CD}" dt="2023-01-31T21:37:46.779" v="2335" actId="14100"/>
          <ac:picMkLst>
            <pc:docMk/>
            <pc:sldMk cId="449766501" sldId="273"/>
            <ac:picMk id="6" creationId="{BD2661C9-5235-CB71-A8B5-942674725DBE}"/>
          </ac:picMkLst>
        </pc:picChg>
        <pc:picChg chg="del">
          <ac:chgData name="Camille Lofongo" userId="a0ad51bbad1ff6d8" providerId="LiveId" clId="{DE42FD3F-FB6D-604D-A9C0-4000023D31CD}" dt="2023-01-31T21:36:47.523" v="2324" actId="478"/>
          <ac:picMkLst>
            <pc:docMk/>
            <pc:sldMk cId="449766501" sldId="273"/>
            <ac:picMk id="11" creationId="{E0D28933-5A9B-E9B7-5F4C-005BF9DF90AC}"/>
          </ac:picMkLst>
        </pc:picChg>
      </pc:sldChg>
      <pc:sldChg chg="addSp delSp modSp add del mod">
        <pc:chgData name="Camille Lofongo" userId="a0ad51bbad1ff6d8" providerId="LiveId" clId="{DE42FD3F-FB6D-604D-A9C0-4000023D31CD}" dt="2023-02-08T08:45:37.405" v="5332" actId="2696"/>
        <pc:sldMkLst>
          <pc:docMk/>
          <pc:sldMk cId="1545008380" sldId="274"/>
        </pc:sldMkLst>
        <pc:spChg chg="mod">
          <ac:chgData name="Camille Lofongo" userId="a0ad51bbad1ff6d8" providerId="LiveId" clId="{DE42FD3F-FB6D-604D-A9C0-4000023D31CD}" dt="2023-01-31T21:39:01.009" v="2426" actId="20577"/>
          <ac:spMkLst>
            <pc:docMk/>
            <pc:sldMk cId="1545008380" sldId="274"/>
            <ac:spMk id="2" creationId="{F9283847-6A42-07BA-19A7-29F97C7E3993}"/>
          </ac:spMkLst>
        </pc:spChg>
        <pc:spChg chg="mod">
          <ac:chgData name="Camille Lofongo" userId="a0ad51bbad1ff6d8" providerId="LiveId" clId="{DE42FD3F-FB6D-604D-A9C0-4000023D31CD}" dt="2023-02-07T22:47:56.822" v="4473" actId="20577"/>
          <ac:spMkLst>
            <pc:docMk/>
            <pc:sldMk cId="1545008380" sldId="274"/>
            <ac:spMk id="3" creationId="{E657EC01-6BF2-362C-6A38-F47515DBEF34}"/>
          </ac:spMkLst>
        </pc:spChg>
        <pc:picChg chg="add del mod">
          <ac:chgData name="Camille Lofongo" userId="a0ad51bbad1ff6d8" providerId="LiveId" clId="{DE42FD3F-FB6D-604D-A9C0-4000023D31CD}" dt="2023-01-31T22:34:12.770" v="3063" actId="478"/>
          <ac:picMkLst>
            <pc:docMk/>
            <pc:sldMk cId="1545008380" sldId="274"/>
            <ac:picMk id="5" creationId="{22A249C5-4357-8F37-C9F3-C773D5FDF1B8}"/>
          </ac:picMkLst>
        </pc:picChg>
      </pc:sldChg>
      <pc:sldChg chg="addSp delSp modSp add del mod">
        <pc:chgData name="Camille Lofongo" userId="a0ad51bbad1ff6d8" providerId="LiveId" clId="{DE42FD3F-FB6D-604D-A9C0-4000023D31CD}" dt="2023-02-24T01:01:23.659" v="10540" actId="1076"/>
        <pc:sldMkLst>
          <pc:docMk/>
          <pc:sldMk cId="4063031888" sldId="275"/>
        </pc:sldMkLst>
        <pc:spChg chg="mod">
          <ac:chgData name="Camille Lofongo" userId="a0ad51bbad1ff6d8" providerId="LiveId" clId="{DE42FD3F-FB6D-604D-A9C0-4000023D31CD}" dt="2023-01-31T21:44:25.307" v="2576" actId="20577"/>
          <ac:spMkLst>
            <pc:docMk/>
            <pc:sldMk cId="4063031888" sldId="275"/>
            <ac:spMk id="2" creationId="{F9283847-6A42-07BA-19A7-29F97C7E3993}"/>
          </ac:spMkLst>
        </pc:spChg>
        <pc:spChg chg="mod">
          <ac:chgData name="Camille Lofongo" userId="a0ad51bbad1ff6d8" providerId="LiveId" clId="{DE42FD3F-FB6D-604D-A9C0-4000023D31CD}" dt="2023-02-24T00:49:01.749" v="10433" actId="207"/>
          <ac:spMkLst>
            <pc:docMk/>
            <pc:sldMk cId="4063031888" sldId="275"/>
            <ac:spMk id="3" creationId="{E657EC01-6BF2-362C-6A38-F47515DBEF34}"/>
          </ac:spMkLst>
        </pc:spChg>
        <pc:picChg chg="add mod">
          <ac:chgData name="Camille Lofongo" userId="a0ad51bbad1ff6d8" providerId="LiveId" clId="{DE42FD3F-FB6D-604D-A9C0-4000023D31CD}" dt="2023-02-24T00:56:11.950" v="10494" actId="1076"/>
          <ac:picMkLst>
            <pc:docMk/>
            <pc:sldMk cId="4063031888" sldId="275"/>
            <ac:picMk id="4" creationId="{FF37D4F8-77F3-CC9F-331C-9495E3E41943}"/>
          </ac:picMkLst>
        </pc:picChg>
        <pc:picChg chg="del mod">
          <ac:chgData name="Camille Lofongo" userId="a0ad51bbad1ff6d8" providerId="LiveId" clId="{DE42FD3F-FB6D-604D-A9C0-4000023D31CD}" dt="2023-01-31T22:31:04.722" v="3043" actId="478"/>
          <ac:picMkLst>
            <pc:docMk/>
            <pc:sldMk cId="4063031888" sldId="275"/>
            <ac:picMk id="5" creationId="{22A249C5-4357-8F37-C9F3-C773D5FDF1B8}"/>
          </ac:picMkLst>
        </pc:picChg>
        <pc:picChg chg="add mod modCrop">
          <ac:chgData name="Camille Lofongo" userId="a0ad51bbad1ff6d8" providerId="LiveId" clId="{DE42FD3F-FB6D-604D-A9C0-4000023D31CD}" dt="2023-02-24T01:01:23.659" v="10540" actId="1076"/>
          <ac:picMkLst>
            <pc:docMk/>
            <pc:sldMk cId="4063031888" sldId="275"/>
            <ac:picMk id="5" creationId="{620687D2-36E4-DA01-2AD1-A8B8FCC2225B}"/>
          </ac:picMkLst>
        </pc:picChg>
        <pc:picChg chg="add mod">
          <ac:chgData name="Camille Lofongo" userId="a0ad51bbad1ff6d8" providerId="LiveId" clId="{DE42FD3F-FB6D-604D-A9C0-4000023D31CD}" dt="2023-02-07T22:49:01.278" v="4519" actId="1036"/>
          <ac:picMkLst>
            <pc:docMk/>
            <pc:sldMk cId="4063031888" sldId="275"/>
            <ac:picMk id="6" creationId="{0C2450B7-83B3-D11F-9C6C-57BF818AF6AC}"/>
          </ac:picMkLst>
        </pc:picChg>
        <pc:picChg chg="add mod modCrop">
          <ac:chgData name="Camille Lofongo" userId="a0ad51bbad1ff6d8" providerId="LiveId" clId="{DE42FD3F-FB6D-604D-A9C0-4000023D31CD}" dt="2023-02-24T01:01:18.956" v="10539" actId="14100"/>
          <ac:picMkLst>
            <pc:docMk/>
            <pc:sldMk cId="4063031888" sldId="275"/>
            <ac:picMk id="7" creationId="{44BF9501-D8D7-46CA-055F-6D4E7F068F3E}"/>
          </ac:picMkLst>
        </pc:picChg>
        <pc:picChg chg="del">
          <ac:chgData name="Camille Lofongo" userId="a0ad51bbad1ff6d8" providerId="LiveId" clId="{DE42FD3F-FB6D-604D-A9C0-4000023D31CD}" dt="2023-02-24T00:49:21.667" v="10438" actId="478"/>
          <ac:picMkLst>
            <pc:docMk/>
            <pc:sldMk cId="4063031888" sldId="275"/>
            <ac:picMk id="11" creationId="{E0D28933-5A9B-E9B7-5F4C-005BF9DF90AC}"/>
          </ac:picMkLst>
        </pc:picChg>
      </pc:sldChg>
      <pc:sldChg chg="modSp add del mod">
        <pc:chgData name="Camille Lofongo" userId="a0ad51bbad1ff6d8" providerId="LiveId" clId="{DE42FD3F-FB6D-604D-A9C0-4000023D31CD}" dt="2023-02-07T22:44:06.708" v="4312" actId="2696"/>
        <pc:sldMkLst>
          <pc:docMk/>
          <pc:sldMk cId="3557437873" sldId="276"/>
        </pc:sldMkLst>
        <pc:spChg chg="mod">
          <ac:chgData name="Camille Lofongo" userId="a0ad51bbad1ff6d8" providerId="LiveId" clId="{DE42FD3F-FB6D-604D-A9C0-4000023D31CD}" dt="2023-01-31T21:46:15.563" v="2634" actId="20577"/>
          <ac:spMkLst>
            <pc:docMk/>
            <pc:sldMk cId="3557437873" sldId="276"/>
            <ac:spMk id="2" creationId="{F9283847-6A42-07BA-19A7-29F97C7E3993}"/>
          </ac:spMkLst>
        </pc:spChg>
        <pc:spChg chg="mod">
          <ac:chgData name="Camille Lofongo" userId="a0ad51bbad1ff6d8" providerId="LiveId" clId="{DE42FD3F-FB6D-604D-A9C0-4000023D31CD}" dt="2023-01-31T21:46:44.030" v="2713" actId="20577"/>
          <ac:spMkLst>
            <pc:docMk/>
            <pc:sldMk cId="3557437873" sldId="276"/>
            <ac:spMk id="3" creationId="{E657EC01-6BF2-362C-6A38-F47515DBEF34}"/>
          </ac:spMkLst>
        </pc:spChg>
      </pc:sldChg>
      <pc:sldChg chg="addSp delSp modSp add mod">
        <pc:chgData name="Camille Lofongo" userId="a0ad51bbad1ff6d8" providerId="LiveId" clId="{DE42FD3F-FB6D-604D-A9C0-4000023D31CD}" dt="2023-02-24T00:58:53.713" v="10523"/>
        <pc:sldMkLst>
          <pc:docMk/>
          <pc:sldMk cId="2337559582" sldId="277"/>
        </pc:sldMkLst>
        <pc:spChg chg="mod">
          <ac:chgData name="Camille Lofongo" userId="a0ad51bbad1ff6d8" providerId="LiveId" clId="{DE42FD3F-FB6D-604D-A9C0-4000023D31CD}" dt="2023-01-31T21:47:13.820" v="2726" actId="20577"/>
          <ac:spMkLst>
            <pc:docMk/>
            <pc:sldMk cId="2337559582" sldId="277"/>
            <ac:spMk id="2" creationId="{F9283847-6A42-07BA-19A7-29F97C7E3993}"/>
          </ac:spMkLst>
        </pc:spChg>
        <pc:spChg chg="mod">
          <ac:chgData name="Camille Lofongo" userId="a0ad51bbad1ff6d8" providerId="LiveId" clId="{DE42FD3F-FB6D-604D-A9C0-4000023D31CD}" dt="2023-02-24T00:17:01.156" v="10145" actId="113"/>
          <ac:spMkLst>
            <pc:docMk/>
            <pc:sldMk cId="2337559582" sldId="277"/>
            <ac:spMk id="3" creationId="{E657EC01-6BF2-362C-6A38-F47515DBEF34}"/>
          </ac:spMkLst>
        </pc:spChg>
        <pc:spChg chg="add del">
          <ac:chgData name="Camille Lofongo" userId="a0ad51bbad1ff6d8" providerId="LiveId" clId="{DE42FD3F-FB6D-604D-A9C0-4000023D31CD}" dt="2023-02-23T23:58:36.685" v="9408"/>
          <ac:spMkLst>
            <pc:docMk/>
            <pc:sldMk cId="2337559582" sldId="277"/>
            <ac:spMk id="4" creationId="{722DECC3-D488-7DBA-90B0-4C1918AF305B}"/>
          </ac:spMkLst>
        </pc:spChg>
        <pc:picChg chg="add del mod">
          <ac:chgData name="Camille Lofongo" userId="a0ad51bbad1ff6d8" providerId="LiveId" clId="{DE42FD3F-FB6D-604D-A9C0-4000023D31CD}" dt="2023-02-24T00:58:52.284" v="10522" actId="478"/>
          <ac:picMkLst>
            <pc:docMk/>
            <pc:sldMk cId="2337559582" sldId="277"/>
            <ac:picMk id="5" creationId="{297C1CB6-B4BB-B6E9-403A-9BBC877A8070}"/>
          </ac:picMkLst>
        </pc:picChg>
        <pc:picChg chg="add mod">
          <ac:chgData name="Camille Lofongo" userId="a0ad51bbad1ff6d8" providerId="LiveId" clId="{DE42FD3F-FB6D-604D-A9C0-4000023D31CD}" dt="2023-02-24T00:58:53.713" v="10523"/>
          <ac:picMkLst>
            <pc:docMk/>
            <pc:sldMk cId="2337559582" sldId="277"/>
            <ac:picMk id="6" creationId="{C9FD44AF-DD24-FB79-4F77-B2050D718793}"/>
          </ac:picMkLst>
        </pc:picChg>
        <pc:picChg chg="del">
          <ac:chgData name="Camille Lofongo" userId="a0ad51bbad1ff6d8" providerId="LiveId" clId="{DE42FD3F-FB6D-604D-A9C0-4000023D31CD}" dt="2023-02-24T00:49:15.156" v="10436" actId="478"/>
          <ac:picMkLst>
            <pc:docMk/>
            <pc:sldMk cId="2337559582" sldId="277"/>
            <ac:picMk id="11" creationId="{E0D28933-5A9B-E9B7-5F4C-005BF9DF90AC}"/>
          </ac:picMkLst>
        </pc:picChg>
        <pc:picChg chg="add del">
          <ac:chgData name="Camille Lofongo" userId="a0ad51bbad1ff6d8" providerId="LiveId" clId="{DE42FD3F-FB6D-604D-A9C0-4000023D31CD}" dt="2023-02-23T23:58:36.685" v="9408"/>
          <ac:picMkLst>
            <pc:docMk/>
            <pc:sldMk cId="2337559582" sldId="277"/>
            <ac:picMk id="3074" creationId="{D4799E93-1AC5-FF53-FC6C-691BB38F125E}"/>
          </ac:picMkLst>
        </pc:picChg>
      </pc:sldChg>
      <pc:sldChg chg="addSp delSp modSp new mod ord setBg">
        <pc:chgData name="Camille Lofongo" userId="a0ad51bbad1ff6d8" providerId="LiveId" clId="{DE42FD3F-FB6D-604D-A9C0-4000023D31CD}" dt="2023-02-08T08:43:48.495" v="5270" actId="20578"/>
        <pc:sldMkLst>
          <pc:docMk/>
          <pc:sldMk cId="2847372796" sldId="278"/>
        </pc:sldMkLst>
        <pc:spChg chg="mod">
          <ac:chgData name="Camille Lofongo" userId="a0ad51bbad1ff6d8" providerId="LiveId" clId="{DE42FD3F-FB6D-604D-A9C0-4000023D31CD}" dt="2023-01-31T21:56:39.331" v="2823" actId="20577"/>
          <ac:spMkLst>
            <pc:docMk/>
            <pc:sldMk cId="2847372796" sldId="278"/>
            <ac:spMk id="2" creationId="{D2E03DAC-32CC-CDCF-BD65-A46B6CB22DC7}"/>
          </ac:spMkLst>
        </pc:spChg>
        <pc:spChg chg="del">
          <ac:chgData name="Camille Lofongo" userId="a0ad51bbad1ff6d8" providerId="LiveId" clId="{DE42FD3F-FB6D-604D-A9C0-4000023D31CD}" dt="2023-01-31T21:48:45.714" v="2740"/>
          <ac:spMkLst>
            <pc:docMk/>
            <pc:sldMk cId="2847372796" sldId="278"/>
            <ac:spMk id="3" creationId="{2C145923-3F65-F9AB-FA6C-EAA8425F8C63}"/>
          </ac:spMkLst>
        </pc:spChg>
        <pc:spChg chg="add del mod">
          <ac:chgData name="Camille Lofongo" userId="a0ad51bbad1ff6d8" providerId="LiveId" clId="{DE42FD3F-FB6D-604D-A9C0-4000023D31CD}" dt="2023-01-31T21:51:24.674" v="2759"/>
          <ac:spMkLst>
            <pc:docMk/>
            <pc:sldMk cId="2847372796" sldId="278"/>
            <ac:spMk id="7" creationId="{95801EC1-CFF0-CA19-7244-C1765ED07F29}"/>
          </ac:spMkLst>
        </pc:spChg>
        <pc:spChg chg="add mod">
          <ac:chgData name="Camille Lofongo" userId="a0ad51bbad1ff6d8" providerId="LiveId" clId="{DE42FD3F-FB6D-604D-A9C0-4000023D31CD}" dt="2023-01-31T21:53:59.045" v="2803" actId="207"/>
          <ac:spMkLst>
            <pc:docMk/>
            <pc:sldMk cId="2847372796" sldId="278"/>
            <ac:spMk id="10" creationId="{D5C9C432-FA51-7F6D-23F1-3DF168F04343}"/>
          </ac:spMkLst>
        </pc:spChg>
        <pc:picChg chg="add del mod">
          <ac:chgData name="Camille Lofongo" userId="a0ad51bbad1ff6d8" providerId="LiveId" clId="{DE42FD3F-FB6D-604D-A9C0-4000023D31CD}" dt="2023-01-31T21:51:23.030" v="2758" actId="478"/>
          <ac:picMkLst>
            <pc:docMk/>
            <pc:sldMk cId="2847372796" sldId="278"/>
            <ac:picMk id="5" creationId="{FCDE6157-6C37-993B-7E16-5520DCA42BEC}"/>
          </ac:picMkLst>
        </pc:picChg>
        <pc:picChg chg="add mod">
          <ac:chgData name="Camille Lofongo" userId="a0ad51bbad1ff6d8" providerId="LiveId" clId="{DE42FD3F-FB6D-604D-A9C0-4000023D31CD}" dt="2023-01-31T21:53:24.155" v="2800" actId="1076"/>
          <ac:picMkLst>
            <pc:docMk/>
            <pc:sldMk cId="2847372796" sldId="278"/>
            <ac:picMk id="9" creationId="{03E4B085-DDDB-8FC5-97F6-FFACADEA06AC}"/>
          </ac:picMkLst>
        </pc:picChg>
      </pc:sldChg>
      <pc:sldChg chg="modSp add del mod">
        <pc:chgData name="Camille Lofongo" userId="a0ad51bbad1ff6d8" providerId="LiveId" clId="{DE42FD3F-FB6D-604D-A9C0-4000023D31CD}" dt="2023-02-08T08:39:14.813" v="5068" actId="2696"/>
        <pc:sldMkLst>
          <pc:docMk/>
          <pc:sldMk cId="555993697" sldId="279"/>
        </pc:sldMkLst>
        <pc:spChg chg="mod">
          <ac:chgData name="Camille Lofongo" userId="a0ad51bbad1ff6d8" providerId="LiveId" clId="{DE42FD3F-FB6D-604D-A9C0-4000023D31CD}" dt="2023-02-07T22:43:55.907" v="4311" actId="20577"/>
          <ac:spMkLst>
            <pc:docMk/>
            <pc:sldMk cId="555993697" sldId="279"/>
            <ac:spMk id="2" creationId="{F9283847-6A42-07BA-19A7-29F97C7E3993}"/>
          </ac:spMkLst>
        </pc:spChg>
        <pc:spChg chg="mod">
          <ac:chgData name="Camille Lofongo" userId="a0ad51bbad1ff6d8" providerId="LiveId" clId="{DE42FD3F-FB6D-604D-A9C0-4000023D31CD}" dt="2023-02-08T08:27:47.760" v="4541" actId="20577"/>
          <ac:spMkLst>
            <pc:docMk/>
            <pc:sldMk cId="555993697" sldId="279"/>
            <ac:spMk id="3" creationId="{E657EC01-6BF2-362C-6A38-F47515DBEF34}"/>
          </ac:spMkLst>
        </pc:spChg>
      </pc:sldChg>
      <pc:sldChg chg="addSp modSp new del mod">
        <pc:chgData name="Camille Lofongo" userId="a0ad51bbad1ff6d8" providerId="LiveId" clId="{DE42FD3F-FB6D-604D-A9C0-4000023D31CD}" dt="2023-02-07T22:33:29.810" v="3876" actId="2696"/>
        <pc:sldMkLst>
          <pc:docMk/>
          <pc:sldMk cId="979285322" sldId="279"/>
        </pc:sldMkLst>
        <pc:spChg chg="mod">
          <ac:chgData name="Camille Lofongo" userId="a0ad51bbad1ff6d8" providerId="LiveId" clId="{DE42FD3F-FB6D-604D-A9C0-4000023D31CD}" dt="2023-02-07T22:33:16.322" v="3874" actId="27636"/>
          <ac:spMkLst>
            <pc:docMk/>
            <pc:sldMk cId="979285322" sldId="279"/>
            <ac:spMk id="2" creationId="{EF0981DE-FB22-FAA9-8422-4470B1D8FAB9}"/>
          </ac:spMkLst>
        </pc:spChg>
        <pc:picChg chg="add mod">
          <ac:chgData name="Camille Lofongo" userId="a0ad51bbad1ff6d8" providerId="LiveId" clId="{DE42FD3F-FB6D-604D-A9C0-4000023D31CD}" dt="2023-02-07T22:33:23.059" v="3875" actId="14100"/>
          <ac:picMkLst>
            <pc:docMk/>
            <pc:sldMk cId="979285322" sldId="279"/>
            <ac:picMk id="4" creationId="{AFEC4C26-3B50-9C7E-0013-34C623E09D23}"/>
          </ac:picMkLst>
        </pc:picChg>
      </pc:sldChg>
      <pc:sldChg chg="modSp add del mod">
        <pc:chgData name="Camille Lofongo" userId="a0ad51bbad1ff6d8" providerId="LiveId" clId="{DE42FD3F-FB6D-604D-A9C0-4000023D31CD}" dt="2023-02-08T08:44:27.758" v="5273" actId="2696"/>
        <pc:sldMkLst>
          <pc:docMk/>
          <pc:sldMk cId="3420581832" sldId="280"/>
        </pc:sldMkLst>
        <pc:spChg chg="mod">
          <ac:chgData name="Camille Lofongo" userId="a0ad51bbad1ff6d8" providerId="LiveId" clId="{DE42FD3F-FB6D-604D-A9C0-4000023D31CD}" dt="2023-02-08T08:44:16.113" v="5272" actId="207"/>
          <ac:spMkLst>
            <pc:docMk/>
            <pc:sldMk cId="3420581832" sldId="280"/>
            <ac:spMk id="2" creationId="{F9283847-6A42-07BA-19A7-29F97C7E3993}"/>
          </ac:spMkLst>
        </pc:spChg>
        <pc:spChg chg="mod">
          <ac:chgData name="Camille Lofongo" userId="a0ad51bbad1ff6d8" providerId="LiveId" clId="{DE42FD3F-FB6D-604D-A9C0-4000023D31CD}" dt="2023-02-08T08:44:14.167" v="5271" actId="207"/>
          <ac:spMkLst>
            <pc:docMk/>
            <pc:sldMk cId="3420581832" sldId="280"/>
            <ac:spMk id="3" creationId="{E657EC01-6BF2-362C-6A38-F47515DBEF34}"/>
          </ac:spMkLst>
        </pc:spChg>
      </pc:sldChg>
      <pc:sldChg chg="modSp add del mod">
        <pc:chgData name="Camille Lofongo" userId="a0ad51bbad1ff6d8" providerId="LiveId" clId="{DE42FD3F-FB6D-604D-A9C0-4000023D31CD}" dt="2023-02-10T15:24:13.877" v="6712" actId="2696"/>
        <pc:sldMkLst>
          <pc:docMk/>
          <pc:sldMk cId="2222142607" sldId="281"/>
        </pc:sldMkLst>
        <pc:spChg chg="mod">
          <ac:chgData name="Camille Lofongo" userId="a0ad51bbad1ff6d8" providerId="LiveId" clId="{DE42FD3F-FB6D-604D-A9C0-4000023D31CD}" dt="2023-02-10T15:23:36.013" v="6704" actId="21"/>
          <ac:spMkLst>
            <pc:docMk/>
            <pc:sldMk cId="2222142607" sldId="281"/>
            <ac:spMk id="3" creationId="{E657EC01-6BF2-362C-6A38-F47515DBEF34}"/>
          </ac:spMkLst>
        </pc:spChg>
      </pc:sldChg>
      <pc:sldChg chg="addSp delSp modSp add mod">
        <pc:chgData name="Camille Lofongo" userId="a0ad51bbad1ff6d8" providerId="LiveId" clId="{DE42FD3F-FB6D-604D-A9C0-4000023D31CD}" dt="2023-02-24T00:58:57.649" v="10525"/>
        <pc:sldMkLst>
          <pc:docMk/>
          <pc:sldMk cId="3477292213" sldId="282"/>
        </pc:sldMkLst>
        <pc:spChg chg="mod">
          <ac:chgData name="Camille Lofongo" userId="a0ad51bbad1ff6d8" providerId="LiveId" clId="{DE42FD3F-FB6D-604D-A9C0-4000023D31CD}" dt="2023-02-08T08:39:01.289" v="5032" actId="20577"/>
          <ac:spMkLst>
            <pc:docMk/>
            <pc:sldMk cId="3477292213" sldId="282"/>
            <ac:spMk id="2" creationId="{F9283847-6A42-07BA-19A7-29F97C7E3993}"/>
          </ac:spMkLst>
        </pc:spChg>
        <pc:spChg chg="mod">
          <ac:chgData name="Camille Lofongo" userId="a0ad51bbad1ff6d8" providerId="LiveId" clId="{DE42FD3F-FB6D-604D-A9C0-4000023D31CD}" dt="2023-02-24T00:39:54.242" v="10409" actId="20577"/>
          <ac:spMkLst>
            <pc:docMk/>
            <pc:sldMk cId="3477292213" sldId="282"/>
            <ac:spMk id="3" creationId="{E657EC01-6BF2-362C-6A38-F47515DBEF34}"/>
          </ac:spMkLst>
        </pc:spChg>
        <pc:picChg chg="add del mod">
          <ac:chgData name="Camille Lofongo" userId="a0ad51bbad1ff6d8" providerId="LiveId" clId="{DE42FD3F-FB6D-604D-A9C0-4000023D31CD}" dt="2023-02-24T00:58:57.063" v="10524" actId="478"/>
          <ac:picMkLst>
            <pc:docMk/>
            <pc:sldMk cId="3477292213" sldId="282"/>
            <ac:picMk id="4" creationId="{15E04774-CCA0-EF3D-0A67-CBE53F220EBE}"/>
          </ac:picMkLst>
        </pc:picChg>
        <pc:picChg chg="add mod">
          <ac:chgData name="Camille Lofongo" userId="a0ad51bbad1ff6d8" providerId="LiveId" clId="{DE42FD3F-FB6D-604D-A9C0-4000023D31CD}" dt="2023-02-24T00:58:57.649" v="10525"/>
          <ac:picMkLst>
            <pc:docMk/>
            <pc:sldMk cId="3477292213" sldId="282"/>
            <ac:picMk id="5" creationId="{8A1DD7AF-2D03-DC5F-CE51-7CD34945E4AE}"/>
          </ac:picMkLst>
        </pc:picChg>
        <pc:picChg chg="del">
          <ac:chgData name="Camille Lofongo" userId="a0ad51bbad1ff6d8" providerId="LiveId" clId="{DE42FD3F-FB6D-604D-A9C0-4000023D31CD}" dt="2023-02-24T00:49:18.609" v="10437" actId="478"/>
          <ac:picMkLst>
            <pc:docMk/>
            <pc:sldMk cId="3477292213" sldId="282"/>
            <ac:picMk id="11" creationId="{E0D28933-5A9B-E9B7-5F4C-005BF9DF90AC}"/>
          </ac:picMkLst>
        </pc:picChg>
      </pc:sldChg>
      <pc:sldChg chg="new del">
        <pc:chgData name="Camille Lofongo" userId="a0ad51bbad1ff6d8" providerId="LiveId" clId="{DE42FD3F-FB6D-604D-A9C0-4000023D31CD}" dt="2023-02-10T15:15:04.923" v="6608" actId="2696"/>
        <pc:sldMkLst>
          <pc:docMk/>
          <pc:sldMk cId="3168644194" sldId="283"/>
        </pc:sldMkLst>
      </pc:sldChg>
      <pc:sldChg chg="addSp delSp modSp add del mod setBg">
        <pc:chgData name="Camille Lofongo" userId="a0ad51bbad1ff6d8" providerId="LiveId" clId="{DE42FD3F-FB6D-604D-A9C0-4000023D31CD}" dt="2023-02-10T15:26:17.784" v="6803" actId="2696"/>
        <pc:sldMkLst>
          <pc:docMk/>
          <pc:sldMk cId="2337157770" sldId="284"/>
        </pc:sldMkLst>
        <pc:spChg chg="del">
          <ac:chgData name="Camille Lofongo" userId="a0ad51bbad1ff6d8" providerId="LiveId" clId="{DE42FD3F-FB6D-604D-A9C0-4000023D31CD}" dt="2023-02-08T16:24:35.927" v="6172" actId="478"/>
          <ac:spMkLst>
            <pc:docMk/>
            <pc:sldMk cId="2337157770" sldId="284"/>
            <ac:spMk id="2" creationId="{F9283847-6A42-07BA-19A7-29F97C7E3993}"/>
          </ac:spMkLst>
        </pc:spChg>
        <pc:spChg chg="mod ord">
          <ac:chgData name="Camille Lofongo" userId="a0ad51bbad1ff6d8" providerId="LiveId" clId="{DE42FD3F-FB6D-604D-A9C0-4000023D31CD}" dt="2023-02-10T15:26:11.296" v="6800" actId="21"/>
          <ac:spMkLst>
            <pc:docMk/>
            <pc:sldMk cId="2337157770" sldId="284"/>
            <ac:spMk id="3" creationId="{E657EC01-6BF2-362C-6A38-F47515DBEF34}"/>
          </ac:spMkLst>
        </pc:spChg>
        <pc:spChg chg="add mod">
          <ac:chgData name="Camille Lofongo" userId="a0ad51bbad1ff6d8" providerId="LiveId" clId="{DE42FD3F-FB6D-604D-A9C0-4000023D31CD}" dt="2023-02-08T17:12:16.589" v="6398" actId="26606"/>
          <ac:spMkLst>
            <pc:docMk/>
            <pc:sldMk cId="2337157770" sldId="284"/>
            <ac:spMk id="4" creationId="{1F38F8A1-E315-3724-F23C-0FC7171661CC}"/>
          </ac:spMkLst>
        </pc:spChg>
        <pc:spChg chg="add del mod">
          <ac:chgData name="Camille Lofongo" userId="a0ad51bbad1ff6d8" providerId="LiveId" clId="{DE42FD3F-FB6D-604D-A9C0-4000023D31CD}" dt="2023-02-08T16:24:38.428" v="6173" actId="478"/>
          <ac:spMkLst>
            <pc:docMk/>
            <pc:sldMk cId="2337157770" sldId="284"/>
            <ac:spMk id="6" creationId="{2DFD1EE6-8425-3384-E82B-A250705CF530}"/>
          </ac:spMkLst>
        </pc:spChg>
        <pc:spChg chg="add del">
          <ac:chgData name="Camille Lofongo" userId="a0ad51bbad1ff6d8" providerId="LiveId" clId="{DE42FD3F-FB6D-604D-A9C0-4000023D31CD}" dt="2023-02-08T17:12:16.589" v="6398" actId="26606"/>
          <ac:spMkLst>
            <pc:docMk/>
            <pc:sldMk cId="2337157770" sldId="284"/>
            <ac:spMk id="14" creationId="{579E3846-8D0B-B14A-817A-7FAC9DDAB4D8}"/>
          </ac:spMkLst>
        </pc:spChg>
        <pc:spChg chg="add del">
          <ac:chgData name="Camille Lofongo" userId="a0ad51bbad1ff6d8" providerId="LiveId" clId="{DE42FD3F-FB6D-604D-A9C0-4000023D31CD}" dt="2023-02-08T17:12:16.589" v="6398" actId="26606"/>
          <ac:spMkLst>
            <pc:docMk/>
            <pc:sldMk cId="2337157770" sldId="284"/>
            <ac:spMk id="16" creationId="{7B768144-4A9A-EF4F-89C6-859C48A1ADB8}"/>
          </ac:spMkLst>
        </pc:spChg>
        <pc:spChg chg="add del">
          <ac:chgData name="Camille Lofongo" userId="a0ad51bbad1ff6d8" providerId="LiveId" clId="{DE42FD3F-FB6D-604D-A9C0-4000023D31CD}" dt="2023-02-08T17:12:16.589" v="6398" actId="26606"/>
          <ac:spMkLst>
            <pc:docMk/>
            <pc:sldMk cId="2337157770" sldId="284"/>
            <ac:spMk id="18" creationId="{233F0DEE-0C91-A94B-BED4-444EDE341B03}"/>
          </ac:spMkLst>
        </pc:spChg>
        <pc:picChg chg="add mod">
          <ac:chgData name="Camille Lofongo" userId="a0ad51bbad1ff6d8" providerId="LiveId" clId="{DE42FD3F-FB6D-604D-A9C0-4000023D31CD}" dt="2023-02-10T15:16:35.595" v="6655" actId="1076"/>
          <ac:picMkLst>
            <pc:docMk/>
            <pc:sldMk cId="2337157770" sldId="284"/>
            <ac:picMk id="5" creationId="{42587F61-0918-96F8-0D55-B5DBB878D9FB}"/>
          </ac:picMkLst>
        </pc:picChg>
        <pc:picChg chg="add del mod">
          <ac:chgData name="Camille Lofongo" userId="a0ad51bbad1ff6d8" providerId="LiveId" clId="{DE42FD3F-FB6D-604D-A9C0-4000023D31CD}" dt="2023-02-10T15:03:47.465" v="6438" actId="478"/>
          <ac:picMkLst>
            <pc:docMk/>
            <pc:sldMk cId="2337157770" sldId="284"/>
            <ac:picMk id="8" creationId="{03FD477D-B032-FCAB-614A-06EAE1C94CFF}"/>
          </ac:picMkLst>
        </pc:picChg>
        <pc:picChg chg="mod ord">
          <ac:chgData name="Camille Lofongo" userId="a0ad51bbad1ff6d8" providerId="LiveId" clId="{DE42FD3F-FB6D-604D-A9C0-4000023D31CD}" dt="2023-02-08T17:12:16.589" v="6398" actId="26606"/>
          <ac:picMkLst>
            <pc:docMk/>
            <pc:sldMk cId="2337157770" sldId="284"/>
            <ac:picMk id="9" creationId="{8F55AFC9-A94D-D801-5152-0BC70CB6025A}"/>
          </ac:picMkLst>
        </pc:picChg>
      </pc:sldChg>
      <pc:sldChg chg="delSp modSp add del mod">
        <pc:chgData name="Camille Lofongo" userId="a0ad51bbad1ff6d8" providerId="LiveId" clId="{DE42FD3F-FB6D-604D-A9C0-4000023D31CD}" dt="2023-02-10T15:26:43.176" v="6812" actId="2696"/>
        <pc:sldMkLst>
          <pc:docMk/>
          <pc:sldMk cId="511092122" sldId="285"/>
        </pc:sldMkLst>
        <pc:spChg chg="mod">
          <ac:chgData name="Camille Lofongo" userId="a0ad51bbad1ff6d8" providerId="LiveId" clId="{DE42FD3F-FB6D-604D-A9C0-4000023D31CD}" dt="2023-02-10T15:26:34.571" v="6809" actId="21"/>
          <ac:spMkLst>
            <pc:docMk/>
            <pc:sldMk cId="511092122" sldId="285"/>
            <ac:spMk id="3" creationId="{E657EC01-6BF2-362C-6A38-F47515DBEF34}"/>
          </ac:spMkLst>
        </pc:spChg>
        <pc:picChg chg="del">
          <ac:chgData name="Camille Lofongo" userId="a0ad51bbad1ff6d8" providerId="LiveId" clId="{DE42FD3F-FB6D-604D-A9C0-4000023D31CD}" dt="2023-02-10T15:23:39.848" v="6706" actId="478"/>
          <ac:picMkLst>
            <pc:docMk/>
            <pc:sldMk cId="511092122" sldId="285"/>
            <ac:picMk id="5" creationId="{42587F61-0918-96F8-0D55-B5DBB878D9FB}"/>
          </ac:picMkLst>
        </pc:picChg>
      </pc:sldChg>
      <pc:sldChg chg="addSp delSp modSp add mod">
        <pc:chgData name="Camille Lofongo" userId="a0ad51bbad1ff6d8" providerId="LiveId" clId="{DE42FD3F-FB6D-604D-A9C0-4000023D31CD}" dt="2023-02-24T00:58:42.876" v="10519" actId="1036"/>
        <pc:sldMkLst>
          <pc:docMk/>
          <pc:sldMk cId="1524399358" sldId="286"/>
        </pc:sldMkLst>
        <pc:spChg chg="mod">
          <ac:chgData name="Camille Lofongo" userId="a0ad51bbad1ff6d8" providerId="LiveId" clId="{DE42FD3F-FB6D-604D-A9C0-4000023D31CD}" dt="2023-02-10T15:25:24.278" v="6775" actId="20577"/>
          <ac:spMkLst>
            <pc:docMk/>
            <pc:sldMk cId="1524399358" sldId="286"/>
            <ac:spMk id="2" creationId="{F9283847-6A42-07BA-19A7-29F97C7E3993}"/>
          </ac:spMkLst>
        </pc:spChg>
        <pc:spChg chg="mod">
          <ac:chgData name="Camille Lofongo" userId="a0ad51bbad1ff6d8" providerId="LiveId" clId="{DE42FD3F-FB6D-604D-A9C0-4000023D31CD}" dt="2023-02-23T10:51:16.364" v="9023" actId="113"/>
          <ac:spMkLst>
            <pc:docMk/>
            <pc:sldMk cId="1524399358" sldId="286"/>
            <ac:spMk id="3" creationId="{E657EC01-6BF2-362C-6A38-F47515DBEF34}"/>
          </ac:spMkLst>
        </pc:spChg>
        <pc:picChg chg="add del mod modCrop">
          <ac:chgData name="Camille Lofongo" userId="a0ad51bbad1ff6d8" providerId="LiveId" clId="{DE42FD3F-FB6D-604D-A9C0-4000023D31CD}" dt="2023-02-24T00:57:29.451" v="10497" actId="478"/>
          <ac:picMkLst>
            <pc:docMk/>
            <pc:sldMk cId="1524399358" sldId="286"/>
            <ac:picMk id="5" creationId="{91C275E0-82CB-7CE8-9874-1CB91DA91B53}"/>
          </ac:picMkLst>
        </pc:picChg>
        <pc:picChg chg="add del mod">
          <ac:chgData name="Camille Lofongo" userId="a0ad51bbad1ff6d8" providerId="LiveId" clId="{DE42FD3F-FB6D-604D-A9C0-4000023D31CD}" dt="2023-02-24T00:55:24.823" v="10480"/>
          <ac:picMkLst>
            <pc:docMk/>
            <pc:sldMk cId="1524399358" sldId="286"/>
            <ac:picMk id="7" creationId="{14A3EAC7-1145-86AB-039D-DCEBEFA8E84F}"/>
          </ac:picMkLst>
        </pc:picChg>
        <pc:picChg chg="add del mod modCrop">
          <ac:chgData name="Camille Lofongo" userId="a0ad51bbad1ff6d8" providerId="LiveId" clId="{DE42FD3F-FB6D-604D-A9C0-4000023D31CD}" dt="2023-02-24T00:55:24.342" v="10478"/>
          <ac:picMkLst>
            <pc:docMk/>
            <pc:sldMk cId="1524399358" sldId="286"/>
            <ac:picMk id="9" creationId="{D5258FE9-A551-23B5-77BC-A813D80BF7AB}"/>
          </ac:picMkLst>
        </pc:picChg>
        <pc:picChg chg="del">
          <ac:chgData name="Camille Lofongo" userId="a0ad51bbad1ff6d8" providerId="LiveId" clId="{DE42FD3F-FB6D-604D-A9C0-4000023D31CD}" dt="2023-02-24T00:49:09.039" v="10434" actId="478"/>
          <ac:picMkLst>
            <pc:docMk/>
            <pc:sldMk cId="1524399358" sldId="286"/>
            <ac:picMk id="11" creationId="{E0D28933-5A9B-E9B7-5F4C-005BF9DF90AC}"/>
          </ac:picMkLst>
        </pc:picChg>
        <pc:picChg chg="add mod modCrop">
          <ac:chgData name="Camille Lofongo" userId="a0ad51bbad1ff6d8" providerId="LiveId" clId="{DE42FD3F-FB6D-604D-A9C0-4000023D31CD}" dt="2023-02-24T00:58:42.876" v="10519" actId="1036"/>
          <ac:picMkLst>
            <pc:docMk/>
            <pc:sldMk cId="1524399358" sldId="286"/>
            <ac:picMk id="12" creationId="{2EE17349-CB88-626C-130D-98288D04CD81}"/>
          </ac:picMkLst>
        </pc:picChg>
      </pc:sldChg>
      <pc:sldChg chg="addSp modSp add del mod">
        <pc:chgData name="Camille Lofongo" userId="a0ad51bbad1ff6d8" providerId="LiveId" clId="{DE42FD3F-FB6D-604D-A9C0-4000023D31CD}" dt="2023-02-10T15:28:17.136" v="6814" actId="2696"/>
        <pc:sldMkLst>
          <pc:docMk/>
          <pc:sldMk cId="1976006476" sldId="287"/>
        </pc:sldMkLst>
        <pc:spChg chg="mod">
          <ac:chgData name="Camille Lofongo" userId="a0ad51bbad1ff6d8" providerId="LiveId" clId="{DE42FD3F-FB6D-604D-A9C0-4000023D31CD}" dt="2023-02-10T15:26:20.416" v="6805" actId="20577"/>
          <ac:spMkLst>
            <pc:docMk/>
            <pc:sldMk cId="1976006476" sldId="287"/>
            <ac:spMk id="3" creationId="{E657EC01-6BF2-362C-6A38-F47515DBEF34}"/>
          </ac:spMkLst>
        </pc:spChg>
        <pc:picChg chg="add mod">
          <ac:chgData name="Camille Lofongo" userId="a0ad51bbad1ff6d8" providerId="LiveId" clId="{DE42FD3F-FB6D-604D-A9C0-4000023D31CD}" dt="2023-02-10T15:26:24.548" v="6807" actId="1076"/>
          <ac:picMkLst>
            <pc:docMk/>
            <pc:sldMk cId="1976006476" sldId="287"/>
            <ac:picMk id="4" creationId="{D9396BD0-423B-B67A-DDEA-014E7738EAE4}"/>
          </ac:picMkLst>
        </pc:picChg>
      </pc:sldChg>
      <pc:sldChg chg="addSp delSp modSp add mod">
        <pc:chgData name="Camille Lofongo" userId="a0ad51bbad1ff6d8" providerId="LiveId" clId="{DE42FD3F-FB6D-604D-A9C0-4000023D31CD}" dt="2023-02-24T00:40:29.259" v="10417" actId="1037"/>
        <pc:sldMkLst>
          <pc:docMk/>
          <pc:sldMk cId="2870848319" sldId="288"/>
        </pc:sldMkLst>
        <pc:spChg chg="mod">
          <ac:chgData name="Camille Lofongo" userId="a0ad51bbad1ff6d8" providerId="LiveId" clId="{DE42FD3F-FB6D-604D-A9C0-4000023D31CD}" dt="2023-02-24T00:40:29.259" v="10417" actId="1037"/>
          <ac:spMkLst>
            <pc:docMk/>
            <pc:sldMk cId="2870848319" sldId="288"/>
            <ac:spMk id="2" creationId="{639ECA17-7CAB-BB5A-182E-0975F67531AE}"/>
          </ac:spMkLst>
        </pc:spChg>
        <pc:spChg chg="del mod">
          <ac:chgData name="Camille Lofongo" userId="a0ad51bbad1ff6d8" providerId="LiveId" clId="{DE42FD3F-FB6D-604D-A9C0-4000023D31CD}" dt="2023-02-23T22:42:34.045" v="9254" actId="478"/>
          <ac:spMkLst>
            <pc:docMk/>
            <pc:sldMk cId="2870848319" sldId="288"/>
            <ac:spMk id="3" creationId="{E657EC01-6BF2-362C-6A38-F47515DBEF34}"/>
          </ac:spMkLst>
        </pc:spChg>
        <pc:spChg chg="add mod">
          <ac:chgData name="Camille Lofongo" userId="a0ad51bbad1ff6d8" providerId="LiveId" clId="{DE42FD3F-FB6D-604D-A9C0-4000023D31CD}" dt="2023-02-23T22:47:35.072" v="9298" actId="1076"/>
          <ac:spMkLst>
            <pc:docMk/>
            <pc:sldMk cId="2870848319" sldId="288"/>
            <ac:spMk id="10" creationId="{B1F5B527-B64E-D86B-0CEF-AACD6C88C0AB}"/>
          </ac:spMkLst>
        </pc:spChg>
        <pc:spChg chg="add mod">
          <ac:chgData name="Camille Lofongo" userId="a0ad51bbad1ff6d8" providerId="LiveId" clId="{DE42FD3F-FB6D-604D-A9C0-4000023D31CD}" dt="2023-02-23T22:47:04.620" v="9293" actId="207"/>
          <ac:spMkLst>
            <pc:docMk/>
            <pc:sldMk cId="2870848319" sldId="288"/>
            <ac:spMk id="11" creationId="{9D4F1E89-9E29-73E2-1D76-D75623E6FD93}"/>
          </ac:spMkLst>
        </pc:spChg>
        <pc:spChg chg="add mod">
          <ac:chgData name="Camille Lofongo" userId="a0ad51bbad1ff6d8" providerId="LiveId" clId="{DE42FD3F-FB6D-604D-A9C0-4000023D31CD}" dt="2023-02-23T22:47:28.414" v="9297" actId="1076"/>
          <ac:spMkLst>
            <pc:docMk/>
            <pc:sldMk cId="2870848319" sldId="288"/>
            <ac:spMk id="12" creationId="{BC809073-7139-0FDF-7DD4-D6067B99655D}"/>
          </ac:spMkLst>
        </pc:spChg>
        <pc:spChg chg="add del mod">
          <ac:chgData name="Camille Lofongo" userId="a0ad51bbad1ff6d8" providerId="LiveId" clId="{DE42FD3F-FB6D-604D-A9C0-4000023D31CD}" dt="2023-02-23T22:42:42.143" v="9256" actId="478"/>
          <ac:spMkLst>
            <pc:docMk/>
            <pc:sldMk cId="2870848319" sldId="288"/>
            <ac:spMk id="14" creationId="{6DB73710-A14D-2A48-32A5-1D9867F12E6A}"/>
          </ac:spMkLst>
        </pc:spChg>
        <pc:spChg chg="add mod">
          <ac:chgData name="Camille Lofongo" userId="a0ad51bbad1ff6d8" providerId="LiveId" clId="{DE42FD3F-FB6D-604D-A9C0-4000023D31CD}" dt="2023-02-24T00:40:25.571" v="10413" actId="1037"/>
          <ac:spMkLst>
            <pc:docMk/>
            <pc:sldMk cId="2870848319" sldId="288"/>
            <ac:spMk id="15" creationId="{7ABEEA3B-6779-0CBD-6643-C1F56E3287AE}"/>
          </ac:spMkLst>
        </pc:spChg>
        <pc:picChg chg="add del mod">
          <ac:chgData name="Camille Lofongo" userId="a0ad51bbad1ff6d8" providerId="LiveId" clId="{DE42FD3F-FB6D-604D-A9C0-4000023D31CD}" dt="2023-02-23T10:44:01.485" v="8893" actId="21"/>
          <ac:picMkLst>
            <pc:docMk/>
            <pc:sldMk cId="2870848319" sldId="288"/>
            <ac:picMk id="4" creationId="{2486FB1A-F889-EFD6-B597-3D2574699C25}"/>
          </ac:picMkLst>
        </pc:picChg>
        <pc:picChg chg="del">
          <ac:chgData name="Camille Lofongo" userId="a0ad51bbad1ff6d8" providerId="LiveId" clId="{DE42FD3F-FB6D-604D-A9C0-4000023D31CD}" dt="2023-02-10T15:26:36.442" v="6810" actId="478"/>
          <ac:picMkLst>
            <pc:docMk/>
            <pc:sldMk cId="2870848319" sldId="288"/>
            <ac:picMk id="4" creationId="{D9396BD0-423B-B67A-DDEA-014E7738EAE4}"/>
          </ac:picMkLst>
        </pc:picChg>
        <pc:picChg chg="add del mod">
          <ac:chgData name="Camille Lofongo" userId="a0ad51bbad1ff6d8" providerId="LiveId" clId="{DE42FD3F-FB6D-604D-A9C0-4000023D31CD}" dt="2023-02-23T10:43:59.431" v="8891" actId="21"/>
          <ac:picMkLst>
            <pc:docMk/>
            <pc:sldMk cId="2870848319" sldId="288"/>
            <ac:picMk id="6" creationId="{88A2F1EF-E8D7-7F94-009A-38B2505FCF4E}"/>
          </ac:picMkLst>
        </pc:picChg>
        <pc:picChg chg="add mod">
          <ac:chgData name="Camille Lofongo" userId="a0ad51bbad1ff6d8" providerId="LiveId" clId="{DE42FD3F-FB6D-604D-A9C0-4000023D31CD}" dt="2023-02-23T10:44:20.756" v="8899" actId="1076"/>
          <ac:picMkLst>
            <pc:docMk/>
            <pc:sldMk cId="2870848319" sldId="288"/>
            <ac:picMk id="7" creationId="{3D67AE20-A002-90E6-2179-70196CD97F13}"/>
          </ac:picMkLst>
        </pc:picChg>
        <pc:picChg chg="add mod">
          <ac:chgData name="Camille Lofongo" userId="a0ad51bbad1ff6d8" providerId="LiveId" clId="{DE42FD3F-FB6D-604D-A9C0-4000023D31CD}" dt="2023-02-23T23:03:57.138" v="9304" actId="1076"/>
          <ac:picMkLst>
            <pc:docMk/>
            <pc:sldMk cId="2870848319" sldId="288"/>
            <ac:picMk id="8" creationId="{A99257FF-06EC-F103-CB05-CB52DA4A8A04}"/>
          </ac:picMkLst>
        </pc:picChg>
        <pc:picChg chg="del">
          <ac:chgData name="Camille Lofongo" userId="a0ad51bbad1ff6d8" providerId="LiveId" clId="{DE42FD3F-FB6D-604D-A9C0-4000023D31CD}" dt="2023-02-22T13:56:41.502" v="8266" actId="478"/>
          <ac:picMkLst>
            <pc:docMk/>
            <pc:sldMk cId="2870848319" sldId="288"/>
            <ac:picMk id="9" creationId="{8F55AFC9-A94D-D801-5152-0BC70CB6025A}"/>
          </ac:picMkLst>
        </pc:picChg>
      </pc:sldChg>
      <pc:sldChg chg="addSp delSp modSp add del mod">
        <pc:chgData name="Camille Lofongo" userId="a0ad51bbad1ff6d8" providerId="LiveId" clId="{DE42FD3F-FB6D-604D-A9C0-4000023D31CD}" dt="2023-02-10T15:56:30.999" v="6828" actId="2696"/>
        <pc:sldMkLst>
          <pc:docMk/>
          <pc:sldMk cId="2929882178" sldId="289"/>
        </pc:sldMkLst>
        <pc:spChg chg="mod">
          <ac:chgData name="Camille Lofongo" userId="a0ad51bbad1ff6d8" providerId="LiveId" clId="{DE42FD3F-FB6D-604D-A9C0-4000023D31CD}" dt="2023-02-10T15:56:25.533" v="6826" actId="21"/>
          <ac:spMkLst>
            <pc:docMk/>
            <pc:sldMk cId="2929882178" sldId="289"/>
            <ac:spMk id="3" creationId="{E657EC01-6BF2-362C-6A38-F47515DBEF34}"/>
          </ac:spMkLst>
        </pc:spChg>
        <pc:picChg chg="add del">
          <ac:chgData name="Camille Lofongo" userId="a0ad51bbad1ff6d8" providerId="LiveId" clId="{DE42FD3F-FB6D-604D-A9C0-4000023D31CD}" dt="2023-02-10T15:56:28.855" v="6827" actId="21"/>
          <ac:picMkLst>
            <pc:docMk/>
            <pc:sldMk cId="2929882178" sldId="289"/>
            <ac:picMk id="4" creationId="{D9396BD0-423B-B67A-DDEA-014E7738EAE4}"/>
          </ac:picMkLst>
        </pc:picChg>
      </pc:sldChg>
      <pc:sldChg chg="addSp delSp modSp new mod">
        <pc:chgData name="Camille Lofongo" userId="a0ad51bbad1ff6d8" providerId="LiveId" clId="{DE42FD3F-FB6D-604D-A9C0-4000023D31CD}" dt="2023-02-23T10:51:11.464" v="9022" actId="20577"/>
        <pc:sldMkLst>
          <pc:docMk/>
          <pc:sldMk cId="2968564780" sldId="289"/>
        </pc:sldMkLst>
        <pc:spChg chg="del mod">
          <ac:chgData name="Camille Lofongo" userId="a0ad51bbad1ff6d8" providerId="LiveId" clId="{DE42FD3F-FB6D-604D-A9C0-4000023D31CD}" dt="2023-02-23T10:13:11.783" v="8479" actId="478"/>
          <ac:spMkLst>
            <pc:docMk/>
            <pc:sldMk cId="2968564780" sldId="289"/>
            <ac:spMk id="2" creationId="{6A49A5A0-189A-B15B-19D6-4900F5948F9A}"/>
          </ac:spMkLst>
        </pc:spChg>
        <pc:spChg chg="mod">
          <ac:chgData name="Camille Lofongo" userId="a0ad51bbad1ff6d8" providerId="LiveId" clId="{DE42FD3F-FB6D-604D-A9C0-4000023D31CD}" dt="2023-02-23T10:51:11.464" v="9022" actId="20577"/>
          <ac:spMkLst>
            <pc:docMk/>
            <pc:sldMk cId="2968564780" sldId="289"/>
            <ac:spMk id="3" creationId="{A81DAADE-7ED0-A9AC-8395-BEF5F87E6DD4}"/>
          </ac:spMkLst>
        </pc:spChg>
        <pc:spChg chg="add del mod">
          <ac:chgData name="Camille Lofongo" userId="a0ad51bbad1ff6d8" providerId="LiveId" clId="{DE42FD3F-FB6D-604D-A9C0-4000023D31CD}" dt="2023-02-23T10:13:14.387" v="8480" actId="478"/>
          <ac:spMkLst>
            <pc:docMk/>
            <pc:sldMk cId="2968564780" sldId="289"/>
            <ac:spMk id="8" creationId="{0B3E566C-F11F-A65F-9D63-806813F7BD0E}"/>
          </ac:spMkLst>
        </pc:spChg>
        <pc:picChg chg="add del mod">
          <ac:chgData name="Camille Lofongo" userId="a0ad51bbad1ff6d8" providerId="LiveId" clId="{DE42FD3F-FB6D-604D-A9C0-4000023D31CD}" dt="2023-02-23T10:07:20.259" v="8467" actId="478"/>
          <ac:picMkLst>
            <pc:docMk/>
            <pc:sldMk cId="2968564780" sldId="289"/>
            <ac:picMk id="4" creationId="{5056860F-2793-D1FE-574F-5565912A9D5C}"/>
          </ac:picMkLst>
        </pc:picChg>
        <pc:picChg chg="add mod modCrop">
          <ac:chgData name="Camille Lofongo" userId="a0ad51bbad1ff6d8" providerId="LiveId" clId="{DE42FD3F-FB6D-604D-A9C0-4000023D31CD}" dt="2023-02-23T10:08:31.970" v="8478" actId="1076"/>
          <ac:picMkLst>
            <pc:docMk/>
            <pc:sldMk cId="2968564780" sldId="289"/>
            <ac:picMk id="6" creationId="{B88DBE1E-A5DC-8D4D-0E60-E3060A84F97E}"/>
          </ac:picMkLst>
        </pc:picChg>
      </pc:sldChg>
      <pc:sldChg chg="modSp add del mod">
        <pc:chgData name="Camille Lofongo" userId="a0ad51bbad1ff6d8" providerId="LiveId" clId="{DE42FD3F-FB6D-604D-A9C0-4000023D31CD}" dt="2023-02-10T16:29:16.155" v="7075" actId="2696"/>
        <pc:sldMkLst>
          <pc:docMk/>
          <pc:sldMk cId="3445438890" sldId="289"/>
        </pc:sldMkLst>
        <pc:spChg chg="mod">
          <ac:chgData name="Camille Lofongo" userId="a0ad51bbad1ff6d8" providerId="LiveId" clId="{DE42FD3F-FB6D-604D-A9C0-4000023D31CD}" dt="2023-02-10T16:28:14.312" v="7060"/>
          <ac:spMkLst>
            <pc:docMk/>
            <pc:sldMk cId="3445438890" sldId="289"/>
            <ac:spMk id="3" creationId="{E657EC01-6BF2-362C-6A38-F47515DBEF34}"/>
          </ac:spMkLst>
        </pc:spChg>
      </pc:sldChg>
      <pc:sldChg chg="addSp delSp modSp add mod ord">
        <pc:chgData name="Camille Lofongo" userId="a0ad51bbad1ff6d8" providerId="LiveId" clId="{DE42FD3F-FB6D-604D-A9C0-4000023D31CD}" dt="2023-02-24T00:48:05.356" v="10432" actId="1076"/>
        <pc:sldMkLst>
          <pc:docMk/>
          <pc:sldMk cId="1560849753" sldId="290"/>
        </pc:sldMkLst>
        <pc:spChg chg="mod">
          <ac:chgData name="Camille Lofongo" userId="a0ad51bbad1ff6d8" providerId="LiveId" clId="{DE42FD3F-FB6D-604D-A9C0-4000023D31CD}" dt="2023-02-15T22:37:46.408" v="7876" actId="20577"/>
          <ac:spMkLst>
            <pc:docMk/>
            <pc:sldMk cId="1560849753" sldId="290"/>
            <ac:spMk id="2" creationId="{6A49A5A0-189A-B15B-19D6-4900F5948F9A}"/>
          </ac:spMkLst>
        </pc:spChg>
        <pc:spChg chg="mod">
          <ac:chgData name="Camille Lofongo" userId="a0ad51bbad1ff6d8" providerId="LiveId" clId="{DE42FD3F-FB6D-604D-A9C0-4000023D31CD}" dt="2023-02-24T00:36:36.156" v="10230" actId="207"/>
          <ac:spMkLst>
            <pc:docMk/>
            <pc:sldMk cId="1560849753" sldId="290"/>
            <ac:spMk id="3" creationId="{A81DAADE-7ED0-A9AC-8395-BEF5F87E6DD4}"/>
          </ac:spMkLst>
        </pc:spChg>
        <pc:picChg chg="add del mod">
          <ac:chgData name="Camille Lofongo" userId="a0ad51bbad1ff6d8" providerId="LiveId" clId="{DE42FD3F-FB6D-604D-A9C0-4000023D31CD}" dt="2023-02-24T00:41:09.563" v="10418" actId="478"/>
          <ac:picMkLst>
            <pc:docMk/>
            <pc:sldMk cId="1560849753" sldId="290"/>
            <ac:picMk id="5" creationId="{96EED709-2FC2-968E-2434-C8AF60A7E644}"/>
          </ac:picMkLst>
        </pc:picChg>
        <pc:picChg chg="add del mod">
          <ac:chgData name="Camille Lofongo" userId="a0ad51bbad1ff6d8" providerId="LiveId" clId="{DE42FD3F-FB6D-604D-A9C0-4000023D31CD}" dt="2023-02-24T00:41:10.590" v="10419" actId="478"/>
          <ac:picMkLst>
            <pc:docMk/>
            <pc:sldMk cId="1560849753" sldId="290"/>
            <ac:picMk id="7" creationId="{5CBBA436-5A5D-A659-A565-25A51D3A7848}"/>
          </ac:picMkLst>
        </pc:picChg>
        <pc:picChg chg="add mod">
          <ac:chgData name="Camille Lofongo" userId="a0ad51bbad1ff6d8" providerId="LiveId" clId="{DE42FD3F-FB6D-604D-A9C0-4000023D31CD}" dt="2023-02-24T00:45:44.886" v="10426" actId="1366"/>
          <ac:picMkLst>
            <pc:docMk/>
            <pc:sldMk cId="1560849753" sldId="290"/>
            <ac:picMk id="9" creationId="{F87C5BD5-BE25-6C56-8341-B596727B4BF6}"/>
          </ac:picMkLst>
        </pc:picChg>
        <pc:picChg chg="add mod">
          <ac:chgData name="Camille Lofongo" userId="a0ad51bbad1ff6d8" providerId="LiveId" clId="{DE42FD3F-FB6D-604D-A9C0-4000023D31CD}" dt="2023-02-24T00:48:05.356" v="10432" actId="1076"/>
          <ac:picMkLst>
            <pc:docMk/>
            <pc:sldMk cId="1560849753" sldId="290"/>
            <ac:picMk id="11" creationId="{2652CA21-3AB9-0D7C-4411-47208699A4B1}"/>
          </ac:picMkLst>
        </pc:picChg>
      </pc:sldChg>
      <pc:sldChg chg="addSp delSp modSp new del mod">
        <pc:chgData name="Camille Lofongo" userId="a0ad51bbad1ff6d8" providerId="LiveId" clId="{DE42FD3F-FB6D-604D-A9C0-4000023D31CD}" dt="2023-02-23T10:47:58.423" v="8911" actId="2696"/>
        <pc:sldMkLst>
          <pc:docMk/>
          <pc:sldMk cId="2895605037" sldId="291"/>
        </pc:sldMkLst>
        <pc:spChg chg="add del mod">
          <ac:chgData name="Camille Lofongo" userId="a0ad51bbad1ff6d8" providerId="LiveId" clId="{DE42FD3F-FB6D-604D-A9C0-4000023D31CD}" dt="2023-02-22T13:38:01.068" v="8014" actId="27636"/>
          <ac:spMkLst>
            <pc:docMk/>
            <pc:sldMk cId="2895605037" sldId="291"/>
            <ac:spMk id="2" creationId="{03A0283B-1BAF-AD3D-5906-5ED2D5C7DF87}"/>
          </ac:spMkLst>
        </pc:spChg>
        <pc:spChg chg="del">
          <ac:chgData name="Camille Lofongo" userId="a0ad51bbad1ff6d8" providerId="LiveId" clId="{DE42FD3F-FB6D-604D-A9C0-4000023D31CD}" dt="2023-02-14T14:26:40.357" v="7179"/>
          <ac:spMkLst>
            <pc:docMk/>
            <pc:sldMk cId="2895605037" sldId="291"/>
            <ac:spMk id="3" creationId="{EB97670B-7F83-53FB-AAAD-0EF5F8A1CB58}"/>
          </ac:spMkLst>
        </pc:spChg>
        <pc:spChg chg="add del mod">
          <ac:chgData name="Camille Lofongo" userId="a0ad51bbad1ff6d8" providerId="LiveId" clId="{DE42FD3F-FB6D-604D-A9C0-4000023D31CD}" dt="2023-02-16T10:35:43.359" v="7939" actId="478"/>
          <ac:spMkLst>
            <pc:docMk/>
            <pc:sldMk cId="2895605037" sldId="291"/>
            <ac:spMk id="4" creationId="{4382CD7B-82A2-9A98-86D6-FAECE187CC9C}"/>
          </ac:spMkLst>
        </pc:spChg>
        <pc:spChg chg="add mod">
          <ac:chgData name="Camille Lofongo" userId="a0ad51bbad1ff6d8" providerId="LiveId" clId="{DE42FD3F-FB6D-604D-A9C0-4000023D31CD}" dt="2023-02-22T13:38:03.458" v="8015" actId="478"/>
          <ac:spMkLst>
            <pc:docMk/>
            <pc:sldMk cId="2895605037" sldId="291"/>
            <ac:spMk id="4" creationId="{99B9DA64-8956-1D26-7C2B-74B13DBE9372}"/>
          </ac:spMkLst>
        </pc:spChg>
        <pc:picChg chg="add del mod">
          <ac:chgData name="Camille Lofongo" userId="a0ad51bbad1ff6d8" providerId="LiveId" clId="{DE42FD3F-FB6D-604D-A9C0-4000023D31CD}" dt="2023-02-22T13:38:03.458" v="8015" actId="478"/>
          <ac:picMkLst>
            <pc:docMk/>
            <pc:sldMk cId="2895605037" sldId="291"/>
            <ac:picMk id="5" creationId="{FB0CD7C8-5023-485F-987F-1D3075451A31}"/>
          </ac:picMkLst>
        </pc:picChg>
      </pc:sldChg>
      <pc:sldChg chg="addSp delSp modSp add del mod">
        <pc:chgData name="Camille Lofongo" userId="a0ad51bbad1ff6d8" providerId="LiveId" clId="{DE42FD3F-FB6D-604D-A9C0-4000023D31CD}" dt="2023-02-23T22:47:45.584" v="9299" actId="2696"/>
        <pc:sldMkLst>
          <pc:docMk/>
          <pc:sldMk cId="4293480466" sldId="291"/>
        </pc:sldMkLst>
        <pc:spChg chg="mod">
          <ac:chgData name="Camille Lofongo" userId="a0ad51bbad1ff6d8" providerId="LiveId" clId="{DE42FD3F-FB6D-604D-A9C0-4000023D31CD}" dt="2023-02-23T22:34:16.484" v="9123" actId="20577"/>
          <ac:spMkLst>
            <pc:docMk/>
            <pc:sldMk cId="4293480466" sldId="291"/>
            <ac:spMk id="3" creationId="{E657EC01-6BF2-362C-6A38-F47515DBEF34}"/>
          </ac:spMkLst>
        </pc:spChg>
        <pc:graphicFrameChg chg="add del mod">
          <ac:chgData name="Camille Lofongo" userId="a0ad51bbad1ff6d8" providerId="LiveId" clId="{DE42FD3F-FB6D-604D-A9C0-4000023D31CD}" dt="2023-02-23T22:32:43.498" v="9090"/>
          <ac:graphicFrameMkLst>
            <pc:docMk/>
            <pc:sldMk cId="4293480466" sldId="291"/>
            <ac:graphicFrameMk id="4" creationId="{92469FE7-ED25-DC29-BEAE-ECF7B69E6160}"/>
          </ac:graphicFrameMkLst>
        </pc:graphicFrameChg>
        <pc:graphicFrameChg chg="add del mod">
          <ac:chgData name="Camille Lofongo" userId="a0ad51bbad1ff6d8" providerId="LiveId" clId="{DE42FD3F-FB6D-604D-A9C0-4000023D31CD}" dt="2023-02-23T22:33:47.630" v="9103" actId="21"/>
          <ac:graphicFrameMkLst>
            <pc:docMk/>
            <pc:sldMk cId="4293480466" sldId="291"/>
            <ac:graphicFrameMk id="5" creationId="{C420E07B-3C21-88CC-FE00-C65C35407126}"/>
          </ac:graphicFrameMkLst>
        </pc:graphicFrameChg>
        <pc:graphicFrameChg chg="add del mod modGraphic">
          <ac:chgData name="Camille Lofongo" userId="a0ad51bbad1ff6d8" providerId="LiveId" clId="{DE42FD3F-FB6D-604D-A9C0-4000023D31CD}" dt="2023-02-23T22:38:13.021" v="9184" actId="478"/>
          <ac:graphicFrameMkLst>
            <pc:docMk/>
            <pc:sldMk cId="4293480466" sldId="291"/>
            <ac:graphicFrameMk id="6" creationId="{6B8EBD06-E843-68E4-AAAA-5B1E53481CB1}"/>
          </ac:graphicFrameMkLst>
        </pc:graphicFrameChg>
      </pc:sldChg>
    </pc:docChg>
  </pc:docChgLst>
  <pc:docChgLst>
    <pc:chgData name="Camille Lofongo" userId="a0ad51bbad1ff6d8" providerId="LiveId" clId="{C13C2EAE-B456-6B40-B33A-C5C612F1A089}"/>
    <pc:docChg chg="undo custSel addSld modSld">
      <pc:chgData name="Camille Lofongo" userId="a0ad51bbad1ff6d8" providerId="LiveId" clId="{C13C2EAE-B456-6B40-B33A-C5C612F1A089}" dt="2023-01-25T08:23:10.302" v="982" actId="113"/>
      <pc:docMkLst>
        <pc:docMk/>
      </pc:docMkLst>
      <pc:sldChg chg="addSp modSp mod">
        <pc:chgData name="Camille Lofongo" userId="a0ad51bbad1ff6d8" providerId="LiveId" clId="{C13C2EAE-B456-6B40-B33A-C5C612F1A089}" dt="2023-01-25T08:23:10.302" v="982" actId="113"/>
        <pc:sldMkLst>
          <pc:docMk/>
          <pc:sldMk cId="4256644412" sldId="257"/>
        </pc:sldMkLst>
        <pc:spChg chg="mod">
          <ac:chgData name="Camille Lofongo" userId="a0ad51bbad1ff6d8" providerId="LiveId" clId="{C13C2EAE-B456-6B40-B33A-C5C612F1A089}" dt="2023-01-25T08:23:10.302" v="982" actId="113"/>
          <ac:spMkLst>
            <pc:docMk/>
            <pc:sldMk cId="4256644412" sldId="257"/>
            <ac:spMk id="3" creationId="{83A2E2EE-B458-BC73-1646-F759F614C64B}"/>
          </ac:spMkLst>
        </pc:spChg>
        <pc:picChg chg="add mod">
          <ac:chgData name="Camille Lofongo" userId="a0ad51bbad1ff6d8" providerId="LiveId" clId="{C13C2EAE-B456-6B40-B33A-C5C612F1A089}" dt="2023-01-23T16:53:11.325" v="286"/>
          <ac:picMkLst>
            <pc:docMk/>
            <pc:sldMk cId="4256644412" sldId="257"/>
            <ac:picMk id="4" creationId="{B2E8D923-3D44-C5E0-ACFB-F1E451FC632E}"/>
          </ac:picMkLst>
        </pc:picChg>
      </pc:sldChg>
      <pc:sldChg chg="addSp modSp mod">
        <pc:chgData name="Camille Lofongo" userId="a0ad51bbad1ff6d8" providerId="LiveId" clId="{C13C2EAE-B456-6B40-B33A-C5C612F1A089}" dt="2023-01-23T16:53:18.005" v="288"/>
        <pc:sldMkLst>
          <pc:docMk/>
          <pc:sldMk cId="1892508662" sldId="259"/>
        </pc:sldMkLst>
        <pc:spChg chg="mod">
          <ac:chgData name="Camille Lofongo" userId="a0ad51bbad1ff6d8" providerId="LiveId" clId="{C13C2EAE-B456-6B40-B33A-C5C612F1A089}" dt="2022-12-19T22:47:20.169" v="14" actId="20577"/>
          <ac:spMkLst>
            <pc:docMk/>
            <pc:sldMk cId="1892508662" sldId="259"/>
            <ac:spMk id="3" creationId="{79383B07-C445-3D50-99CC-666D2DEE0F5B}"/>
          </ac:spMkLst>
        </pc:spChg>
        <pc:picChg chg="add mod">
          <ac:chgData name="Camille Lofongo" userId="a0ad51bbad1ff6d8" providerId="LiveId" clId="{C13C2EAE-B456-6B40-B33A-C5C612F1A089}" dt="2023-01-23T16:53:18.005" v="288"/>
          <ac:picMkLst>
            <pc:docMk/>
            <pc:sldMk cId="1892508662" sldId="259"/>
            <ac:picMk id="4" creationId="{FAAAD08F-D71F-AE90-F00F-87296D8B7FA8}"/>
          </ac:picMkLst>
        </pc:picChg>
      </pc:sldChg>
      <pc:sldChg chg="addSp modSp">
        <pc:chgData name="Camille Lofongo" userId="a0ad51bbad1ff6d8" providerId="LiveId" clId="{C13C2EAE-B456-6B40-B33A-C5C612F1A089}" dt="2023-01-23T16:53:19.854" v="289"/>
        <pc:sldMkLst>
          <pc:docMk/>
          <pc:sldMk cId="931170122" sldId="260"/>
        </pc:sldMkLst>
        <pc:picChg chg="add mod">
          <ac:chgData name="Camille Lofongo" userId="a0ad51bbad1ff6d8" providerId="LiveId" clId="{C13C2EAE-B456-6B40-B33A-C5C612F1A089}" dt="2023-01-23T16:53:19.854" v="289"/>
          <ac:picMkLst>
            <pc:docMk/>
            <pc:sldMk cId="931170122" sldId="260"/>
            <ac:picMk id="4" creationId="{D48266BB-9BF9-9DC5-D1C7-B97D9E76074C}"/>
          </ac:picMkLst>
        </pc:picChg>
      </pc:sldChg>
      <pc:sldChg chg="addSp modSp mod">
        <pc:chgData name="Camille Lofongo" userId="a0ad51bbad1ff6d8" providerId="LiveId" clId="{C13C2EAE-B456-6B40-B33A-C5C612F1A089}" dt="2023-01-25T08:21:19.532" v="834" actId="20577"/>
        <pc:sldMkLst>
          <pc:docMk/>
          <pc:sldMk cId="2913196087" sldId="261"/>
        </pc:sldMkLst>
        <pc:spChg chg="mod">
          <ac:chgData name="Camille Lofongo" userId="a0ad51bbad1ff6d8" providerId="LiveId" clId="{C13C2EAE-B456-6B40-B33A-C5C612F1A089}" dt="2023-01-25T08:13:53.162" v="302" actId="20577"/>
          <ac:spMkLst>
            <pc:docMk/>
            <pc:sldMk cId="2913196087" sldId="261"/>
            <ac:spMk id="2" creationId="{F9283847-6A42-07BA-19A7-29F97C7E3993}"/>
          </ac:spMkLst>
        </pc:spChg>
        <pc:spChg chg="mod">
          <ac:chgData name="Camille Lofongo" userId="a0ad51bbad1ff6d8" providerId="LiveId" clId="{C13C2EAE-B456-6B40-B33A-C5C612F1A089}" dt="2023-01-25T08:21:19.532" v="834" actId="20577"/>
          <ac:spMkLst>
            <pc:docMk/>
            <pc:sldMk cId="2913196087" sldId="261"/>
            <ac:spMk id="3" creationId="{E657EC01-6BF2-362C-6A38-F47515DBEF34}"/>
          </ac:spMkLst>
        </pc:spChg>
        <pc:picChg chg="add mod">
          <ac:chgData name="Camille Lofongo" userId="a0ad51bbad1ff6d8" providerId="LiveId" clId="{C13C2EAE-B456-6B40-B33A-C5C612F1A089}" dt="2023-01-23T16:53:05.273" v="285" actId="14100"/>
          <ac:picMkLst>
            <pc:docMk/>
            <pc:sldMk cId="2913196087" sldId="261"/>
            <ac:picMk id="5" creationId="{356D6D7A-5415-08AD-7145-FBB55C54C51B}"/>
          </ac:picMkLst>
        </pc:picChg>
      </pc:sldChg>
      <pc:sldChg chg="addSp modSp new mod">
        <pc:chgData name="Camille Lofongo" userId="a0ad51bbad1ff6d8" providerId="LiveId" clId="{C13C2EAE-B456-6B40-B33A-C5C612F1A089}" dt="2023-01-25T08:18:39.337" v="665" actId="20577"/>
        <pc:sldMkLst>
          <pc:docMk/>
          <pc:sldMk cId="1964795571" sldId="262"/>
        </pc:sldMkLst>
        <pc:spChg chg="mod">
          <ac:chgData name="Camille Lofongo" userId="a0ad51bbad1ff6d8" providerId="LiveId" clId="{C13C2EAE-B456-6B40-B33A-C5C612F1A089}" dt="2022-12-20T10:34:39.725" v="22" actId="20577"/>
          <ac:spMkLst>
            <pc:docMk/>
            <pc:sldMk cId="1964795571" sldId="262"/>
            <ac:spMk id="2" creationId="{48CDBD92-CDD0-8D95-57B7-316183300B06}"/>
          </ac:spMkLst>
        </pc:spChg>
        <pc:spChg chg="mod">
          <ac:chgData name="Camille Lofongo" userId="a0ad51bbad1ff6d8" providerId="LiveId" clId="{C13C2EAE-B456-6B40-B33A-C5C612F1A089}" dt="2023-01-25T08:18:39.337" v="665" actId="20577"/>
          <ac:spMkLst>
            <pc:docMk/>
            <pc:sldMk cId="1964795571" sldId="262"/>
            <ac:spMk id="3" creationId="{BAB3FAB5-17BB-76F7-DD49-CF177EDCB7E0}"/>
          </ac:spMkLst>
        </pc:spChg>
        <pc:picChg chg="add mod">
          <ac:chgData name="Camille Lofongo" userId="a0ad51bbad1ff6d8" providerId="LiveId" clId="{C13C2EAE-B456-6B40-B33A-C5C612F1A089}" dt="2023-01-23T16:53:14.035" v="287"/>
          <ac:picMkLst>
            <pc:docMk/>
            <pc:sldMk cId="1964795571" sldId="262"/>
            <ac:picMk id="4" creationId="{0FD0D4D0-CFF9-CFB8-9621-3F78DFCB3722}"/>
          </ac:picMkLst>
        </pc:picChg>
      </pc:sldChg>
    </pc:docChg>
  </pc:docChgLst>
  <pc:docChgLst>
    <pc:chgData name="Camille Lofongo" userId="a0ad51bbad1ff6d8" providerId="LiveId" clId="{D01FF6F2-DC7A-9C48-AD96-CC51721F4299}"/>
    <pc:docChg chg="undo redo custSel addSld delSld modSld">
      <pc:chgData name="Camille Lofongo" userId="a0ad51bbad1ff6d8" providerId="LiveId" clId="{D01FF6F2-DC7A-9C48-AD96-CC51721F4299}" dt="2023-03-30T23:08:30.972" v="2842" actId="20577"/>
      <pc:docMkLst>
        <pc:docMk/>
      </pc:docMkLst>
      <pc:sldChg chg="addSp delSp modSp mod">
        <pc:chgData name="Camille Lofongo" userId="a0ad51bbad1ff6d8" providerId="LiveId" clId="{D01FF6F2-DC7A-9C48-AD96-CC51721F4299}" dt="2023-02-24T16:37:13.483" v="627" actId="21"/>
        <pc:sldMkLst>
          <pc:docMk/>
          <pc:sldMk cId="3033158499" sldId="256"/>
        </pc:sldMkLst>
        <pc:picChg chg="add del mod">
          <ac:chgData name="Camille Lofongo" userId="a0ad51bbad1ff6d8" providerId="LiveId" clId="{D01FF6F2-DC7A-9C48-AD96-CC51721F4299}" dt="2023-02-24T16:36:38.533" v="621" actId="21"/>
          <ac:picMkLst>
            <pc:docMk/>
            <pc:sldMk cId="3033158499" sldId="256"/>
            <ac:picMk id="6" creationId="{B8445B23-0712-65CE-C7ED-237FD93438C3}"/>
          </ac:picMkLst>
        </pc:picChg>
        <pc:picChg chg="add del mod">
          <ac:chgData name="Camille Lofongo" userId="a0ad51bbad1ff6d8" providerId="LiveId" clId="{D01FF6F2-DC7A-9C48-AD96-CC51721F4299}" dt="2023-02-24T16:37:13.483" v="627" actId="21"/>
          <ac:picMkLst>
            <pc:docMk/>
            <pc:sldMk cId="3033158499" sldId="256"/>
            <ac:picMk id="8" creationId="{32ADACCE-121A-716D-8C2F-B9A38B53D9AB}"/>
          </ac:picMkLst>
        </pc:picChg>
      </pc:sldChg>
      <pc:sldChg chg="addSp delSp modSp add del mod">
        <pc:chgData name="Camille Lofongo" userId="a0ad51bbad1ff6d8" providerId="LiveId" clId="{D01FF6F2-DC7A-9C48-AD96-CC51721F4299}" dt="2023-03-30T23:01:42.347" v="2752" actId="255"/>
        <pc:sldMkLst>
          <pc:docMk/>
          <pc:sldMk cId="1428617387" sldId="271"/>
        </pc:sldMkLst>
        <pc:spChg chg="mod">
          <ac:chgData name="Camille Lofongo" userId="a0ad51bbad1ff6d8" providerId="LiveId" clId="{D01FF6F2-DC7A-9C48-AD96-CC51721F4299}" dt="2023-03-30T23:01:42.347" v="2752" actId="255"/>
          <ac:spMkLst>
            <pc:docMk/>
            <pc:sldMk cId="1428617387" sldId="271"/>
            <ac:spMk id="3" creationId="{E657EC01-6BF2-362C-6A38-F47515DBEF34}"/>
          </ac:spMkLst>
        </pc:spChg>
        <pc:picChg chg="add del mod">
          <ac:chgData name="Camille Lofongo" userId="a0ad51bbad1ff6d8" providerId="LiveId" clId="{D01FF6F2-DC7A-9C48-AD96-CC51721F4299}" dt="2023-03-02T20:45:14.762" v="856"/>
          <ac:picMkLst>
            <pc:docMk/>
            <pc:sldMk cId="1428617387" sldId="271"/>
            <ac:picMk id="4" creationId="{0BF1FE84-4079-D124-E70E-FE5A0C304FD9}"/>
          </ac:picMkLst>
        </pc:picChg>
        <pc:picChg chg="add del mod">
          <ac:chgData name="Camille Lofongo" userId="a0ad51bbad1ff6d8" providerId="LiveId" clId="{D01FF6F2-DC7A-9C48-AD96-CC51721F4299}" dt="2023-03-10T09:33:07.098" v="1137" actId="21"/>
          <ac:picMkLst>
            <pc:docMk/>
            <pc:sldMk cId="1428617387" sldId="271"/>
            <ac:picMk id="4" creationId="{26C42411-4014-319C-A1E3-72FA99B456E9}"/>
          </ac:picMkLst>
        </pc:picChg>
        <pc:picChg chg="del">
          <ac:chgData name="Camille Lofongo" userId="a0ad51bbad1ff6d8" providerId="LiveId" clId="{D01FF6F2-DC7A-9C48-AD96-CC51721F4299}" dt="2023-03-10T09:32:55.134" v="1133" actId="478"/>
          <ac:picMkLst>
            <pc:docMk/>
            <pc:sldMk cId="1428617387" sldId="271"/>
            <ac:picMk id="5" creationId="{AC846C55-5EED-4D45-A4F0-6A446889CE00}"/>
          </ac:picMkLst>
        </pc:picChg>
        <pc:picChg chg="add del mod">
          <ac:chgData name="Camille Lofongo" userId="a0ad51bbad1ff6d8" providerId="LiveId" clId="{D01FF6F2-DC7A-9C48-AD96-CC51721F4299}" dt="2023-03-10T09:34:00.447" v="1145" actId="478"/>
          <ac:picMkLst>
            <pc:docMk/>
            <pc:sldMk cId="1428617387" sldId="271"/>
            <ac:picMk id="6" creationId="{0A7224DC-6421-5F01-A33E-1207136AD9E7}"/>
          </ac:picMkLst>
        </pc:picChg>
        <pc:picChg chg="add del mod">
          <ac:chgData name="Camille Lofongo" userId="a0ad51bbad1ff6d8" providerId="LiveId" clId="{D01FF6F2-DC7A-9C48-AD96-CC51721F4299}" dt="2023-03-10T09:33:33.175" v="1139" actId="21"/>
          <ac:picMkLst>
            <pc:docMk/>
            <pc:sldMk cId="1428617387" sldId="271"/>
            <ac:picMk id="7" creationId="{E99BC43A-DB5B-3497-F6F0-F346A16D348A}"/>
          </ac:picMkLst>
        </pc:picChg>
        <pc:picChg chg="add mod">
          <ac:chgData name="Camille Lofongo" userId="a0ad51bbad1ff6d8" providerId="LiveId" clId="{D01FF6F2-DC7A-9C48-AD96-CC51721F4299}" dt="2023-03-10T09:34:00.795" v="1146"/>
          <ac:picMkLst>
            <pc:docMk/>
            <pc:sldMk cId="1428617387" sldId="271"/>
            <ac:picMk id="8" creationId="{A47AB2B6-9CFA-BB4E-3510-B096E06C3028}"/>
          </ac:picMkLst>
        </pc:picChg>
      </pc:sldChg>
      <pc:sldChg chg="addSp delSp modSp add del mod">
        <pc:chgData name="Camille Lofongo" userId="a0ad51bbad1ff6d8" providerId="LiveId" clId="{D01FF6F2-DC7A-9C48-AD96-CC51721F4299}" dt="2023-03-03T16:08:00.929" v="1108" actId="2696"/>
        <pc:sldMkLst>
          <pc:docMk/>
          <pc:sldMk cId="4063031888" sldId="275"/>
        </pc:sldMkLst>
        <pc:spChg chg="mod">
          <ac:chgData name="Camille Lofongo" userId="a0ad51bbad1ff6d8" providerId="LiveId" clId="{D01FF6F2-DC7A-9C48-AD96-CC51721F4299}" dt="2023-03-03T12:48:09.831" v="1104" actId="404"/>
          <ac:spMkLst>
            <pc:docMk/>
            <pc:sldMk cId="4063031888" sldId="275"/>
            <ac:spMk id="3" creationId="{E657EC01-6BF2-362C-6A38-F47515DBEF34}"/>
          </ac:spMkLst>
        </pc:spChg>
        <pc:spChg chg="add del mod">
          <ac:chgData name="Camille Lofongo" userId="a0ad51bbad1ff6d8" providerId="LiveId" clId="{D01FF6F2-DC7A-9C48-AD96-CC51721F4299}" dt="2023-03-02T20:49:07.933" v="859" actId="478"/>
          <ac:spMkLst>
            <pc:docMk/>
            <pc:sldMk cId="4063031888" sldId="275"/>
            <ac:spMk id="8" creationId="{9A3DAEFD-E01A-73B2-CEC6-094E834821E5}"/>
          </ac:spMkLst>
        </pc:spChg>
        <pc:picChg chg="mod">
          <ac:chgData name="Camille Lofongo" userId="a0ad51bbad1ff6d8" providerId="LiveId" clId="{D01FF6F2-DC7A-9C48-AD96-CC51721F4299}" dt="2023-02-24T16:37:47.530" v="634" actId="1076"/>
          <ac:picMkLst>
            <pc:docMk/>
            <pc:sldMk cId="4063031888" sldId="275"/>
            <ac:picMk id="4" creationId="{FF37D4F8-77F3-CC9F-331C-9495E3E41943}"/>
          </ac:picMkLst>
        </pc:picChg>
        <pc:picChg chg="add mod">
          <ac:chgData name="Camille Lofongo" userId="a0ad51bbad1ff6d8" providerId="LiveId" clId="{D01FF6F2-DC7A-9C48-AD96-CC51721F4299}" dt="2023-03-02T20:49:35.368" v="871" actId="1076"/>
          <ac:picMkLst>
            <pc:docMk/>
            <pc:sldMk cId="4063031888" sldId="275"/>
            <ac:picMk id="5" creationId="{5708F22B-C397-FE56-EC52-ABF0255E1972}"/>
          </ac:picMkLst>
        </pc:picChg>
        <pc:picChg chg="del mod">
          <ac:chgData name="Camille Lofongo" userId="a0ad51bbad1ff6d8" providerId="LiveId" clId="{D01FF6F2-DC7A-9C48-AD96-CC51721F4299}" dt="2023-02-24T16:34:15.446" v="509" actId="478"/>
          <ac:picMkLst>
            <pc:docMk/>
            <pc:sldMk cId="4063031888" sldId="275"/>
            <ac:picMk id="5" creationId="{620687D2-36E4-DA01-2AD1-A8B8FCC2225B}"/>
          </ac:picMkLst>
        </pc:picChg>
        <pc:picChg chg="mod">
          <ac:chgData name="Camille Lofongo" userId="a0ad51bbad1ff6d8" providerId="LiveId" clId="{D01FF6F2-DC7A-9C48-AD96-CC51721F4299}" dt="2023-03-02T20:49:39.974" v="872" actId="1076"/>
          <ac:picMkLst>
            <pc:docMk/>
            <pc:sldMk cId="4063031888" sldId="275"/>
            <ac:picMk id="6" creationId="{0C2450B7-83B3-D11F-9C6C-57BF818AF6AC}"/>
          </ac:picMkLst>
        </pc:picChg>
        <pc:picChg chg="del mod">
          <ac:chgData name="Camille Lofongo" userId="a0ad51bbad1ff6d8" providerId="LiveId" clId="{D01FF6F2-DC7A-9C48-AD96-CC51721F4299}" dt="2023-03-02T20:49:09.321" v="860" actId="478"/>
          <ac:picMkLst>
            <pc:docMk/>
            <pc:sldMk cId="4063031888" sldId="275"/>
            <ac:picMk id="7" creationId="{44BF9501-D8D7-46CA-055F-6D4E7F068F3E}"/>
          </ac:picMkLst>
        </pc:picChg>
      </pc:sldChg>
      <pc:sldChg chg="addSp delSp modSp mod">
        <pc:chgData name="Camille Lofongo" userId="a0ad51bbad1ff6d8" providerId="LiveId" clId="{D01FF6F2-DC7A-9C48-AD96-CC51721F4299}" dt="2023-03-30T23:04:16.806" v="2769" actId="255"/>
        <pc:sldMkLst>
          <pc:docMk/>
          <pc:sldMk cId="2337559582" sldId="277"/>
        </pc:sldMkLst>
        <pc:spChg chg="mod">
          <ac:chgData name="Camille Lofongo" userId="a0ad51bbad1ff6d8" providerId="LiveId" clId="{D01FF6F2-DC7A-9C48-AD96-CC51721F4299}" dt="2023-03-30T23:04:16.806" v="2769" actId="255"/>
          <ac:spMkLst>
            <pc:docMk/>
            <pc:sldMk cId="2337559582" sldId="277"/>
            <ac:spMk id="3" creationId="{E657EC01-6BF2-362C-6A38-F47515DBEF34}"/>
          </ac:spMkLst>
        </pc:spChg>
        <pc:picChg chg="add del mod">
          <ac:chgData name="Camille Lofongo" userId="a0ad51bbad1ff6d8" providerId="LiveId" clId="{D01FF6F2-DC7A-9C48-AD96-CC51721F4299}" dt="2023-03-10T09:33:41.614" v="1143" actId="21"/>
          <ac:picMkLst>
            <pc:docMk/>
            <pc:sldMk cId="2337559582" sldId="277"/>
            <ac:picMk id="4" creationId="{00E05422-4210-C36E-F27F-B0221B6E7976}"/>
          </ac:picMkLst>
        </pc:picChg>
        <pc:picChg chg="add mod">
          <ac:chgData name="Camille Lofongo" userId="a0ad51bbad1ff6d8" providerId="LiveId" clId="{D01FF6F2-DC7A-9C48-AD96-CC51721F4299}" dt="2023-03-23T10:27:25.253" v="2465"/>
          <ac:picMkLst>
            <pc:docMk/>
            <pc:sldMk cId="2337559582" sldId="277"/>
            <ac:picMk id="4" creationId="{4ACF96A3-4D1B-CDCC-3278-E8B867982F20}"/>
          </ac:picMkLst>
        </pc:picChg>
        <pc:picChg chg="add del mod">
          <ac:chgData name="Camille Lofongo" userId="a0ad51bbad1ff6d8" providerId="LiveId" clId="{D01FF6F2-DC7A-9C48-AD96-CC51721F4299}" dt="2023-03-02T20:45:13.884" v="855"/>
          <ac:picMkLst>
            <pc:docMk/>
            <pc:sldMk cId="2337559582" sldId="277"/>
            <ac:picMk id="4" creationId="{74C9D4B7-17A1-C2DF-D861-BFE442976903}"/>
          </ac:picMkLst>
        </pc:picChg>
        <pc:picChg chg="add mod">
          <ac:chgData name="Camille Lofongo" userId="a0ad51bbad1ff6d8" providerId="LiveId" clId="{D01FF6F2-DC7A-9C48-AD96-CC51721F4299}" dt="2023-03-22T14:13:22.694" v="1661" actId="14100"/>
          <ac:picMkLst>
            <pc:docMk/>
            <pc:sldMk cId="2337559582" sldId="277"/>
            <ac:picMk id="5" creationId="{30B83A55-18C5-8B1A-EDB9-39055E16D1B1}"/>
          </ac:picMkLst>
        </pc:picChg>
        <pc:picChg chg="del">
          <ac:chgData name="Camille Lofongo" userId="a0ad51bbad1ff6d8" providerId="LiveId" clId="{D01FF6F2-DC7A-9C48-AD96-CC51721F4299}" dt="2023-03-10T09:33:35.959" v="1140" actId="478"/>
          <ac:picMkLst>
            <pc:docMk/>
            <pc:sldMk cId="2337559582" sldId="277"/>
            <ac:picMk id="6" creationId="{C9FD44AF-DD24-FB79-4F77-B2050D718793}"/>
          </ac:picMkLst>
        </pc:picChg>
        <pc:picChg chg="add del mod">
          <ac:chgData name="Camille Lofongo" userId="a0ad51bbad1ff6d8" providerId="LiveId" clId="{D01FF6F2-DC7A-9C48-AD96-CC51721F4299}" dt="2023-03-23T10:27:24.557" v="2464" actId="478"/>
          <ac:picMkLst>
            <pc:docMk/>
            <pc:sldMk cId="2337559582" sldId="277"/>
            <ac:picMk id="7" creationId="{EEED6BEF-3896-369F-440F-B86ED5B79A99}"/>
          </ac:picMkLst>
        </pc:picChg>
      </pc:sldChg>
      <pc:sldChg chg="addSp delSp modSp mod">
        <pc:chgData name="Camille Lofongo" userId="a0ad51bbad1ff6d8" providerId="LiveId" clId="{D01FF6F2-DC7A-9C48-AD96-CC51721F4299}" dt="2023-03-30T22:49:49.742" v="2473" actId="403"/>
        <pc:sldMkLst>
          <pc:docMk/>
          <pc:sldMk cId="2847372796" sldId="278"/>
        </pc:sldMkLst>
        <pc:spChg chg="mod">
          <ac:chgData name="Camille Lofongo" userId="a0ad51bbad1ff6d8" providerId="LiveId" clId="{D01FF6F2-DC7A-9C48-AD96-CC51721F4299}" dt="2023-03-30T22:49:49.742" v="2473" actId="403"/>
          <ac:spMkLst>
            <pc:docMk/>
            <pc:sldMk cId="2847372796" sldId="278"/>
            <ac:spMk id="2" creationId="{D2E03DAC-32CC-CDCF-BD65-A46B6CB22DC7}"/>
          </ac:spMkLst>
        </pc:spChg>
        <pc:picChg chg="add del mod">
          <ac:chgData name="Camille Lofongo" userId="a0ad51bbad1ff6d8" providerId="LiveId" clId="{D01FF6F2-DC7A-9C48-AD96-CC51721F4299}" dt="2023-03-10T09:32:52.549" v="1131"/>
          <ac:picMkLst>
            <pc:docMk/>
            <pc:sldMk cId="2847372796" sldId="278"/>
            <ac:picMk id="3" creationId="{048BEE9F-4E6A-46B2-6F4C-8569ED042CA2}"/>
          </ac:picMkLst>
        </pc:picChg>
      </pc:sldChg>
      <pc:sldChg chg="addSp delSp modSp mod">
        <pc:chgData name="Camille Lofongo" userId="a0ad51bbad1ff6d8" providerId="LiveId" clId="{D01FF6F2-DC7A-9C48-AD96-CC51721F4299}" dt="2023-03-30T23:06:04.062" v="2803" actId="20577"/>
        <pc:sldMkLst>
          <pc:docMk/>
          <pc:sldMk cId="3477292213" sldId="282"/>
        </pc:sldMkLst>
        <pc:spChg chg="mod">
          <ac:chgData name="Camille Lofongo" userId="a0ad51bbad1ff6d8" providerId="LiveId" clId="{D01FF6F2-DC7A-9C48-AD96-CC51721F4299}" dt="2023-03-30T23:06:04.062" v="2803" actId="20577"/>
          <ac:spMkLst>
            <pc:docMk/>
            <pc:sldMk cId="3477292213" sldId="282"/>
            <ac:spMk id="3" creationId="{E657EC01-6BF2-362C-6A38-F47515DBEF34}"/>
          </ac:spMkLst>
        </pc:spChg>
        <pc:picChg chg="add del mod">
          <ac:chgData name="Camille Lofongo" userId="a0ad51bbad1ff6d8" providerId="LiveId" clId="{D01FF6F2-DC7A-9C48-AD96-CC51721F4299}" dt="2023-03-02T20:45:13.279" v="854"/>
          <ac:picMkLst>
            <pc:docMk/>
            <pc:sldMk cId="3477292213" sldId="282"/>
            <ac:picMk id="4" creationId="{B13CBDBD-0B41-5FF9-8027-CC8E12A3E7F4}"/>
          </ac:picMkLst>
        </pc:picChg>
      </pc:sldChg>
      <pc:sldChg chg="addSp delSp modSp del mod">
        <pc:chgData name="Camille Lofongo" userId="a0ad51bbad1ff6d8" providerId="LiveId" clId="{D01FF6F2-DC7A-9C48-AD96-CC51721F4299}" dt="2023-03-03T16:08:14.552" v="1110" actId="2696"/>
        <pc:sldMkLst>
          <pc:docMk/>
          <pc:sldMk cId="1524399358" sldId="286"/>
        </pc:sldMkLst>
        <pc:spChg chg="mod">
          <ac:chgData name="Camille Lofongo" userId="a0ad51bbad1ff6d8" providerId="LiveId" clId="{D01FF6F2-DC7A-9C48-AD96-CC51721F4299}" dt="2023-03-02T20:21:11.514" v="646" actId="20577"/>
          <ac:spMkLst>
            <pc:docMk/>
            <pc:sldMk cId="1524399358" sldId="286"/>
            <ac:spMk id="2" creationId="{F9283847-6A42-07BA-19A7-29F97C7E3993}"/>
          </ac:spMkLst>
        </pc:spChg>
        <pc:spChg chg="mod">
          <ac:chgData name="Camille Lofongo" userId="a0ad51bbad1ff6d8" providerId="LiveId" clId="{D01FF6F2-DC7A-9C48-AD96-CC51721F4299}" dt="2023-03-02T21:10:26.579" v="911" actId="404"/>
          <ac:spMkLst>
            <pc:docMk/>
            <pc:sldMk cId="1524399358" sldId="286"/>
            <ac:spMk id="3" creationId="{E657EC01-6BF2-362C-6A38-F47515DBEF34}"/>
          </ac:spMkLst>
        </pc:spChg>
        <pc:picChg chg="add mod">
          <ac:chgData name="Camille Lofongo" userId="a0ad51bbad1ff6d8" providerId="LiveId" clId="{D01FF6F2-DC7A-9C48-AD96-CC51721F4299}" dt="2023-02-24T16:37:29.856" v="632" actId="1076"/>
          <ac:picMkLst>
            <pc:docMk/>
            <pc:sldMk cId="1524399358" sldId="286"/>
            <ac:picMk id="4" creationId="{3A97AF1B-4C50-D112-C166-080C3345E3BD}"/>
          </ac:picMkLst>
        </pc:picChg>
        <pc:picChg chg="del">
          <ac:chgData name="Camille Lofongo" userId="a0ad51bbad1ff6d8" providerId="LiveId" clId="{D01FF6F2-DC7A-9C48-AD96-CC51721F4299}" dt="2023-02-24T16:37:15.107" v="628" actId="478"/>
          <ac:picMkLst>
            <pc:docMk/>
            <pc:sldMk cId="1524399358" sldId="286"/>
            <ac:picMk id="12" creationId="{2EE17349-CB88-626C-130D-98288D04CD81}"/>
          </ac:picMkLst>
        </pc:picChg>
      </pc:sldChg>
      <pc:sldChg chg="addSp delSp modSp add mod">
        <pc:chgData name="Camille Lofongo" userId="a0ad51bbad1ff6d8" providerId="LiveId" clId="{D01FF6F2-DC7A-9C48-AD96-CC51721F4299}" dt="2023-03-30T23:08:01.167" v="2830" actId="14100"/>
        <pc:sldMkLst>
          <pc:docMk/>
          <pc:sldMk cId="2560958" sldId="288"/>
        </pc:sldMkLst>
        <pc:spChg chg="del">
          <ac:chgData name="Camille Lofongo" userId="a0ad51bbad1ff6d8" providerId="LiveId" clId="{D01FF6F2-DC7A-9C48-AD96-CC51721F4299}" dt="2023-03-30T23:06:21.227" v="2804" actId="478"/>
          <ac:spMkLst>
            <pc:docMk/>
            <pc:sldMk cId="2560958" sldId="288"/>
            <ac:spMk id="2" creationId="{639ECA17-7CAB-BB5A-182E-0975F67531AE}"/>
          </ac:spMkLst>
        </pc:spChg>
        <pc:spChg chg="add del mod">
          <ac:chgData name="Camille Lofongo" userId="a0ad51bbad1ff6d8" providerId="LiveId" clId="{D01FF6F2-DC7A-9C48-AD96-CC51721F4299}" dt="2023-03-30T23:06:40.054" v="2812" actId="478"/>
          <ac:spMkLst>
            <pc:docMk/>
            <pc:sldMk cId="2560958" sldId="288"/>
            <ac:spMk id="4" creationId="{4A1AD342-F42C-036F-7674-B83688535483}"/>
          </ac:spMkLst>
        </pc:spChg>
        <pc:spChg chg="del mod">
          <ac:chgData name="Camille Lofongo" userId="a0ad51bbad1ff6d8" providerId="LiveId" clId="{D01FF6F2-DC7A-9C48-AD96-CC51721F4299}" dt="2023-03-30T23:06:32.225" v="2809" actId="478"/>
          <ac:spMkLst>
            <pc:docMk/>
            <pc:sldMk cId="2560958" sldId="288"/>
            <ac:spMk id="10" creationId="{B1F5B527-B64E-D86B-0CEF-AACD6C88C0AB}"/>
          </ac:spMkLst>
        </pc:spChg>
        <pc:spChg chg="del mod">
          <ac:chgData name="Camille Lofongo" userId="a0ad51bbad1ff6d8" providerId="LiveId" clId="{D01FF6F2-DC7A-9C48-AD96-CC51721F4299}" dt="2023-03-30T23:06:29.932" v="2808" actId="478"/>
          <ac:spMkLst>
            <pc:docMk/>
            <pc:sldMk cId="2560958" sldId="288"/>
            <ac:spMk id="11" creationId="{9D4F1E89-9E29-73E2-1D76-D75623E6FD93}"/>
          </ac:spMkLst>
        </pc:spChg>
        <pc:spChg chg="del mod">
          <ac:chgData name="Camille Lofongo" userId="a0ad51bbad1ff6d8" providerId="LiveId" clId="{D01FF6F2-DC7A-9C48-AD96-CC51721F4299}" dt="2023-03-30T23:06:27.446" v="2806" actId="478"/>
          <ac:spMkLst>
            <pc:docMk/>
            <pc:sldMk cId="2560958" sldId="288"/>
            <ac:spMk id="12" creationId="{BC809073-7139-0FDF-7DD4-D6067B99655D}"/>
          </ac:spMkLst>
        </pc:spChg>
        <pc:spChg chg="del mod">
          <ac:chgData name="Camille Lofongo" userId="a0ad51bbad1ff6d8" providerId="LiveId" clId="{D01FF6F2-DC7A-9C48-AD96-CC51721F4299}" dt="2023-03-30T23:06:35.459" v="2810" actId="478"/>
          <ac:spMkLst>
            <pc:docMk/>
            <pc:sldMk cId="2560958" sldId="288"/>
            <ac:spMk id="15" creationId="{7ABEEA3B-6779-0CBD-6643-C1F56E3287AE}"/>
          </ac:spMkLst>
        </pc:spChg>
        <pc:picChg chg="add mod modCrop">
          <ac:chgData name="Camille Lofongo" userId="a0ad51bbad1ff6d8" providerId="LiveId" clId="{D01FF6F2-DC7A-9C48-AD96-CC51721F4299}" dt="2023-03-30T23:08:01.167" v="2830" actId="14100"/>
          <ac:picMkLst>
            <pc:docMk/>
            <pc:sldMk cId="2560958" sldId="288"/>
            <ac:picMk id="6" creationId="{511E7D37-A247-84BE-197A-B2A69912F4E2}"/>
          </ac:picMkLst>
        </pc:picChg>
        <pc:picChg chg="del">
          <ac:chgData name="Camille Lofongo" userId="a0ad51bbad1ff6d8" providerId="LiveId" clId="{D01FF6F2-DC7A-9C48-AD96-CC51721F4299}" dt="2023-03-30T23:06:55.273" v="2818" actId="478"/>
          <ac:picMkLst>
            <pc:docMk/>
            <pc:sldMk cId="2560958" sldId="288"/>
            <ac:picMk id="7" creationId="{3D67AE20-A002-90E6-2179-70196CD97F13}"/>
          </ac:picMkLst>
        </pc:picChg>
        <pc:picChg chg="del">
          <ac:chgData name="Camille Lofongo" userId="a0ad51bbad1ff6d8" providerId="LiveId" clId="{D01FF6F2-DC7A-9C48-AD96-CC51721F4299}" dt="2023-03-30T23:06:56.938" v="2819" actId="478"/>
          <ac:picMkLst>
            <pc:docMk/>
            <pc:sldMk cId="2560958" sldId="288"/>
            <ac:picMk id="8" creationId="{A99257FF-06EC-F103-CB05-CB52DA4A8A04}"/>
          </ac:picMkLst>
        </pc:picChg>
        <pc:picChg chg="add mod">
          <ac:chgData name="Camille Lofongo" userId="a0ad51bbad1ff6d8" providerId="LiveId" clId="{D01FF6F2-DC7A-9C48-AD96-CC51721F4299}" dt="2023-03-30T23:07:17.033" v="2824" actId="1076"/>
          <ac:picMkLst>
            <pc:docMk/>
            <pc:sldMk cId="2560958" sldId="288"/>
            <ac:picMk id="13" creationId="{C4F0450E-9DC2-C99E-1885-67759EA754E5}"/>
          </ac:picMkLst>
        </pc:picChg>
      </pc:sldChg>
      <pc:sldChg chg="addSp delSp modSp del mod">
        <pc:chgData name="Camille Lofongo" userId="a0ad51bbad1ff6d8" providerId="LiveId" clId="{D01FF6F2-DC7A-9C48-AD96-CC51721F4299}" dt="2023-03-22T14:12:00.407" v="1640" actId="2696"/>
        <pc:sldMkLst>
          <pc:docMk/>
          <pc:sldMk cId="2870848319" sldId="288"/>
        </pc:sldMkLst>
        <pc:spChg chg="mod">
          <ac:chgData name="Camille Lofongo" userId="a0ad51bbad1ff6d8" providerId="LiveId" clId="{D01FF6F2-DC7A-9C48-AD96-CC51721F4299}" dt="2023-02-24T16:27:11.041" v="58" actId="255"/>
          <ac:spMkLst>
            <pc:docMk/>
            <pc:sldMk cId="2870848319" sldId="288"/>
            <ac:spMk id="15" creationId="{7ABEEA3B-6779-0CBD-6643-C1F56E3287AE}"/>
          </ac:spMkLst>
        </pc:spChg>
        <pc:picChg chg="add del mod">
          <ac:chgData name="Camille Lofongo" userId="a0ad51bbad1ff6d8" providerId="LiveId" clId="{D01FF6F2-DC7A-9C48-AD96-CC51721F4299}" dt="2023-03-10T09:31:54.551" v="1128" actId="478"/>
          <ac:picMkLst>
            <pc:docMk/>
            <pc:sldMk cId="2870848319" sldId="288"/>
            <ac:picMk id="3" creationId="{668EB434-7260-F7B7-A105-E1A15246D3D6}"/>
          </ac:picMkLst>
        </pc:picChg>
        <pc:picChg chg="mod">
          <ac:chgData name="Camille Lofongo" userId="a0ad51bbad1ff6d8" providerId="LiveId" clId="{D01FF6F2-DC7A-9C48-AD96-CC51721F4299}" dt="2023-03-02T20:23:59.108" v="831" actId="1076"/>
          <ac:picMkLst>
            <pc:docMk/>
            <pc:sldMk cId="2870848319" sldId="288"/>
            <ac:picMk id="7" creationId="{3D67AE20-A002-90E6-2179-70196CD97F13}"/>
          </ac:picMkLst>
        </pc:picChg>
        <pc:picChg chg="mod">
          <ac:chgData name="Camille Lofongo" userId="a0ad51bbad1ff6d8" providerId="LiveId" clId="{D01FF6F2-DC7A-9C48-AD96-CC51721F4299}" dt="2023-03-02T20:28:09.334" v="836" actId="1076"/>
          <ac:picMkLst>
            <pc:docMk/>
            <pc:sldMk cId="2870848319" sldId="288"/>
            <ac:picMk id="8" creationId="{A99257FF-06EC-F103-CB05-CB52DA4A8A04}"/>
          </ac:picMkLst>
        </pc:picChg>
      </pc:sldChg>
      <pc:sldChg chg="modSp mod">
        <pc:chgData name="Camille Lofongo" userId="a0ad51bbad1ff6d8" providerId="LiveId" clId="{D01FF6F2-DC7A-9C48-AD96-CC51721F4299}" dt="2023-03-30T23:08:30.972" v="2842" actId="20577"/>
        <pc:sldMkLst>
          <pc:docMk/>
          <pc:sldMk cId="2968564780" sldId="289"/>
        </pc:sldMkLst>
        <pc:spChg chg="mod">
          <ac:chgData name="Camille Lofongo" userId="a0ad51bbad1ff6d8" providerId="LiveId" clId="{D01FF6F2-DC7A-9C48-AD96-CC51721F4299}" dt="2023-03-30T23:08:30.972" v="2842" actId="20577"/>
          <ac:spMkLst>
            <pc:docMk/>
            <pc:sldMk cId="2968564780" sldId="289"/>
            <ac:spMk id="3" creationId="{A81DAADE-7ED0-A9AC-8395-BEF5F87E6DD4}"/>
          </ac:spMkLst>
        </pc:spChg>
      </pc:sldChg>
      <pc:sldChg chg="addSp modSp mod">
        <pc:chgData name="Camille Lofongo" userId="a0ad51bbad1ff6d8" providerId="LiveId" clId="{D01FF6F2-DC7A-9C48-AD96-CC51721F4299}" dt="2023-03-30T23:04:32.745" v="2770" actId="207"/>
        <pc:sldMkLst>
          <pc:docMk/>
          <pc:sldMk cId="1560849753" sldId="290"/>
        </pc:sldMkLst>
        <pc:spChg chg="mod">
          <ac:chgData name="Camille Lofongo" userId="a0ad51bbad1ff6d8" providerId="LiveId" clId="{D01FF6F2-DC7A-9C48-AD96-CC51721F4299}" dt="2023-03-30T23:04:32.745" v="2770" actId="207"/>
          <ac:spMkLst>
            <pc:docMk/>
            <pc:sldMk cId="1560849753" sldId="290"/>
            <ac:spMk id="3" creationId="{A81DAADE-7ED0-A9AC-8395-BEF5F87E6DD4}"/>
          </ac:spMkLst>
        </pc:spChg>
        <pc:picChg chg="add mod">
          <ac:chgData name="Camille Lofongo" userId="a0ad51bbad1ff6d8" providerId="LiveId" clId="{D01FF6F2-DC7A-9C48-AD96-CC51721F4299}" dt="2023-03-23T10:26:02.508" v="2447" actId="1035"/>
          <ac:picMkLst>
            <pc:docMk/>
            <pc:sldMk cId="1560849753" sldId="290"/>
            <ac:picMk id="5" creationId="{6ACE7A96-9FCD-FA8F-D6DF-D804C53F21A6}"/>
          </ac:picMkLst>
        </pc:picChg>
        <pc:picChg chg="add mod">
          <ac:chgData name="Camille Lofongo" userId="a0ad51bbad1ff6d8" providerId="LiveId" clId="{D01FF6F2-DC7A-9C48-AD96-CC51721F4299}" dt="2023-03-23T10:26:09.727" v="2458" actId="1035"/>
          <ac:picMkLst>
            <pc:docMk/>
            <pc:sldMk cId="1560849753" sldId="290"/>
            <ac:picMk id="7" creationId="{8B3257F7-24D3-2A8E-8DB0-4E623CAC5989}"/>
          </ac:picMkLst>
        </pc:picChg>
        <pc:picChg chg="mod">
          <ac:chgData name="Camille Lofongo" userId="a0ad51bbad1ff6d8" providerId="LiveId" clId="{D01FF6F2-DC7A-9C48-AD96-CC51721F4299}" dt="2023-03-23T10:25:58.393" v="2444" actId="1076"/>
          <ac:picMkLst>
            <pc:docMk/>
            <pc:sldMk cId="1560849753" sldId="290"/>
            <ac:picMk id="11" creationId="{2652CA21-3AB9-0D7C-4411-47208699A4B1}"/>
          </ac:picMkLst>
        </pc:picChg>
      </pc:sldChg>
      <pc:sldChg chg="addSp delSp modSp add mod">
        <pc:chgData name="Camille Lofongo" userId="a0ad51bbad1ff6d8" providerId="LiveId" clId="{D01FF6F2-DC7A-9C48-AD96-CC51721F4299}" dt="2023-03-23T10:27:38.420" v="2466" actId="1076"/>
        <pc:sldMkLst>
          <pc:docMk/>
          <pc:sldMk cId="787708738" sldId="291"/>
        </pc:sldMkLst>
        <pc:spChg chg="mod">
          <ac:chgData name="Camille Lofongo" userId="a0ad51bbad1ff6d8" providerId="LiveId" clId="{D01FF6F2-DC7A-9C48-AD96-CC51721F4299}" dt="2023-03-22T14:47:36.900" v="2239" actId="255"/>
          <ac:spMkLst>
            <pc:docMk/>
            <pc:sldMk cId="787708738" sldId="291"/>
            <ac:spMk id="3" creationId="{E657EC01-6BF2-362C-6A38-F47515DBEF34}"/>
          </ac:spMkLst>
        </pc:spChg>
        <pc:picChg chg="del mod">
          <ac:chgData name="Camille Lofongo" userId="a0ad51bbad1ff6d8" providerId="LiveId" clId="{D01FF6F2-DC7A-9C48-AD96-CC51721F4299}" dt="2023-03-10T09:34:43.410" v="1149" actId="21"/>
          <ac:picMkLst>
            <pc:docMk/>
            <pc:sldMk cId="787708738" sldId="291"/>
            <ac:picMk id="4" creationId="{FF37D4F8-77F3-CC9F-331C-9495E3E41943}"/>
          </ac:picMkLst>
        </pc:picChg>
        <pc:picChg chg="mod">
          <ac:chgData name="Camille Lofongo" userId="a0ad51bbad1ff6d8" providerId="LiveId" clId="{D01FF6F2-DC7A-9C48-AD96-CC51721F4299}" dt="2023-03-23T10:27:38.420" v="2466" actId="1076"/>
          <ac:picMkLst>
            <pc:docMk/>
            <pc:sldMk cId="787708738" sldId="291"/>
            <ac:picMk id="5" creationId="{5708F22B-C397-FE56-EC52-ABF0255E1972}"/>
          </ac:picMkLst>
        </pc:picChg>
        <pc:picChg chg="mod">
          <ac:chgData name="Camille Lofongo" userId="a0ad51bbad1ff6d8" providerId="LiveId" clId="{D01FF6F2-DC7A-9C48-AD96-CC51721F4299}" dt="2023-03-22T14:42:02.916" v="2157" actId="1076"/>
          <ac:picMkLst>
            <pc:docMk/>
            <pc:sldMk cId="787708738" sldId="291"/>
            <ac:picMk id="6" creationId="{0C2450B7-83B3-D11F-9C6C-57BF818AF6AC}"/>
          </ac:picMkLst>
        </pc:picChg>
        <pc:picChg chg="add mod">
          <ac:chgData name="Camille Lofongo" userId="a0ad51bbad1ff6d8" providerId="LiveId" clId="{D01FF6F2-DC7A-9C48-AD96-CC51721F4299}" dt="2023-03-10T09:34:43.970" v="1150"/>
          <ac:picMkLst>
            <pc:docMk/>
            <pc:sldMk cId="787708738" sldId="291"/>
            <ac:picMk id="7" creationId="{91E60918-185D-A40B-35FC-B1A4F72FF52E}"/>
          </ac:picMkLst>
        </pc:picChg>
        <pc:picChg chg="add mod">
          <ac:chgData name="Camille Lofongo" userId="a0ad51bbad1ff6d8" providerId="LiveId" clId="{D01FF6F2-DC7A-9C48-AD96-CC51721F4299}" dt="2023-03-22T14:47:48.137" v="2242" actId="1076"/>
          <ac:picMkLst>
            <pc:docMk/>
            <pc:sldMk cId="787708738" sldId="291"/>
            <ac:picMk id="8" creationId="{33A2DDBB-0972-42B7-4A77-4A24FD89863B}"/>
          </ac:picMkLst>
        </pc:picChg>
        <pc:picChg chg="add mod">
          <ac:chgData name="Camille Lofongo" userId="a0ad51bbad1ff6d8" providerId="LiveId" clId="{D01FF6F2-DC7A-9C48-AD96-CC51721F4299}" dt="2023-03-22T14:47:51.042" v="2243" actId="1076"/>
          <ac:picMkLst>
            <pc:docMk/>
            <pc:sldMk cId="787708738" sldId="291"/>
            <ac:picMk id="10" creationId="{B557EFF3-092E-49E0-85B5-65A45339DBC1}"/>
          </ac:picMkLst>
        </pc:picChg>
        <pc:picChg chg="add del mod">
          <ac:chgData name="Camille Lofongo" userId="a0ad51bbad1ff6d8" providerId="LiveId" clId="{D01FF6F2-DC7A-9C48-AD96-CC51721F4299}" dt="2023-03-22T14:48:54.228" v="2258" actId="478"/>
          <ac:picMkLst>
            <pc:docMk/>
            <pc:sldMk cId="787708738" sldId="291"/>
            <ac:picMk id="12" creationId="{68A7DE4B-5797-3905-4D12-89B59C3B7D00}"/>
          </ac:picMkLst>
        </pc:picChg>
        <pc:picChg chg="add mod">
          <ac:chgData name="Camille Lofongo" userId="a0ad51bbad1ff6d8" providerId="LiveId" clId="{D01FF6F2-DC7A-9C48-AD96-CC51721F4299}" dt="2023-03-22T14:49:30.112" v="2261" actId="1076"/>
          <ac:picMkLst>
            <pc:docMk/>
            <pc:sldMk cId="787708738" sldId="291"/>
            <ac:picMk id="14" creationId="{60D0FC76-2F13-238C-1741-F4D93AD003E3}"/>
          </ac:picMkLst>
        </pc:picChg>
      </pc:sldChg>
      <pc:sldChg chg="modSp add del mod">
        <pc:chgData name="Camille Lofongo" userId="a0ad51bbad1ff6d8" providerId="LiveId" clId="{D01FF6F2-DC7A-9C48-AD96-CC51721F4299}" dt="2023-03-10T09:33:00.813" v="1135" actId="2696"/>
        <pc:sldMkLst>
          <pc:docMk/>
          <pc:sldMk cId="3113003966" sldId="292"/>
        </pc:sldMkLst>
        <pc:spChg chg="mod">
          <ac:chgData name="Camille Lofongo" userId="a0ad51bbad1ff6d8" providerId="LiveId" clId="{D01FF6F2-DC7A-9C48-AD96-CC51721F4299}" dt="2023-03-03T16:08:53.342" v="1122" actId="2711"/>
          <ac:spMkLst>
            <pc:docMk/>
            <pc:sldMk cId="3113003966" sldId="292"/>
            <ac:spMk id="3" creationId="{E657EC01-6BF2-362C-6A38-F47515DBEF34}"/>
          </ac:spMkLst>
        </pc:spChg>
      </pc:sldChg>
      <pc:sldChg chg="delSp modSp new del mod">
        <pc:chgData name="Camille Lofongo" userId="a0ad51bbad1ff6d8" providerId="LiveId" clId="{D01FF6F2-DC7A-9C48-AD96-CC51721F4299}" dt="2023-03-23T10:16:18.641" v="2409" actId="2696"/>
        <pc:sldMkLst>
          <pc:docMk/>
          <pc:sldMk cId="3720359722" sldId="292"/>
        </pc:sldMkLst>
        <pc:spChg chg="mod">
          <ac:chgData name="Camille Lofongo" userId="a0ad51bbad1ff6d8" providerId="LiveId" clId="{D01FF6F2-DC7A-9C48-AD96-CC51721F4299}" dt="2023-03-21T10:15:49.160" v="1410" actId="20577"/>
          <ac:spMkLst>
            <pc:docMk/>
            <pc:sldMk cId="3720359722" sldId="292"/>
            <ac:spMk id="2" creationId="{0E0365D7-AE41-4C20-64C8-0369DE1FD049}"/>
          </ac:spMkLst>
        </pc:spChg>
        <pc:spChg chg="del">
          <ac:chgData name="Camille Lofongo" userId="a0ad51bbad1ff6d8" providerId="LiveId" clId="{D01FF6F2-DC7A-9C48-AD96-CC51721F4299}" dt="2023-03-21T09:51:41.043" v="1212" actId="478"/>
          <ac:spMkLst>
            <pc:docMk/>
            <pc:sldMk cId="3720359722" sldId="292"/>
            <ac:spMk id="3" creationId="{762264E3-D480-75BF-204C-F88FB9831FC0}"/>
          </ac:spMkLst>
        </pc:spChg>
      </pc:sldChg>
      <pc:sldChg chg="addSp delSp modSp add mod">
        <pc:chgData name="Camille Lofongo" userId="a0ad51bbad1ff6d8" providerId="LiveId" clId="{D01FF6F2-DC7A-9C48-AD96-CC51721F4299}" dt="2023-03-30T23:01:22.491" v="2750" actId="255"/>
        <pc:sldMkLst>
          <pc:docMk/>
          <pc:sldMk cId="3624648626" sldId="293"/>
        </pc:sldMkLst>
        <pc:spChg chg="mod">
          <ac:chgData name="Camille Lofongo" userId="a0ad51bbad1ff6d8" providerId="LiveId" clId="{D01FF6F2-DC7A-9C48-AD96-CC51721F4299}" dt="2023-03-22T14:12:34.869" v="1657" actId="14100"/>
          <ac:spMkLst>
            <pc:docMk/>
            <pc:sldMk cId="3624648626" sldId="293"/>
            <ac:spMk id="2" creationId="{F9283847-6A42-07BA-19A7-29F97C7E3993}"/>
          </ac:spMkLst>
        </pc:spChg>
        <pc:spChg chg="del mod">
          <ac:chgData name="Camille Lofongo" userId="a0ad51bbad1ff6d8" providerId="LiveId" clId="{D01FF6F2-DC7A-9C48-AD96-CC51721F4299}" dt="2023-03-22T14:22:11.900" v="1942" actId="478"/>
          <ac:spMkLst>
            <pc:docMk/>
            <pc:sldMk cId="3624648626" sldId="293"/>
            <ac:spMk id="3" creationId="{E657EC01-6BF2-362C-6A38-F47515DBEF34}"/>
          </ac:spMkLst>
        </pc:spChg>
        <pc:spChg chg="add mod">
          <ac:chgData name="Camille Lofongo" userId="a0ad51bbad1ff6d8" providerId="LiveId" clId="{D01FF6F2-DC7A-9C48-AD96-CC51721F4299}" dt="2023-03-30T23:01:22.491" v="2750" actId="255"/>
          <ac:spMkLst>
            <pc:docMk/>
            <pc:sldMk cId="3624648626" sldId="293"/>
            <ac:spMk id="6" creationId="{586A39B3-5D4D-5540-B70A-A6524DDC74B4}"/>
          </ac:spMkLst>
        </pc:spChg>
        <pc:spChg chg="add del mod">
          <ac:chgData name="Camille Lofongo" userId="a0ad51bbad1ff6d8" providerId="LiveId" clId="{D01FF6F2-DC7A-9C48-AD96-CC51721F4299}" dt="2023-03-22T14:22:15.494" v="1944" actId="478"/>
          <ac:spMkLst>
            <pc:docMk/>
            <pc:sldMk cId="3624648626" sldId="293"/>
            <ac:spMk id="9" creationId="{7C374A80-BDB1-E420-C29F-B670825360D7}"/>
          </ac:spMkLst>
        </pc:spChg>
        <pc:picChg chg="add del mod">
          <ac:chgData name="Camille Lofongo" userId="a0ad51bbad1ff6d8" providerId="LiveId" clId="{D01FF6F2-DC7A-9C48-AD96-CC51721F4299}" dt="2023-03-23T10:26:26.039" v="2459" actId="21"/>
          <ac:picMkLst>
            <pc:docMk/>
            <pc:sldMk cId="3624648626" sldId="293"/>
            <ac:picMk id="4" creationId="{091C82C1-89B1-93B7-C24F-3D7E6C0643EC}"/>
          </ac:picMkLst>
        </pc:picChg>
        <pc:picChg chg="add del mod">
          <ac:chgData name="Camille Lofongo" userId="a0ad51bbad1ff6d8" providerId="LiveId" clId="{D01FF6F2-DC7A-9C48-AD96-CC51721F4299}" dt="2023-03-23T10:26:42.798" v="2462" actId="478"/>
          <ac:picMkLst>
            <pc:docMk/>
            <pc:sldMk cId="3624648626" sldId="293"/>
            <ac:picMk id="5" creationId="{BCB8155D-462C-1326-5A78-C98A759943B9}"/>
          </ac:picMkLst>
        </pc:picChg>
        <pc:picChg chg="del">
          <ac:chgData name="Camille Lofongo" userId="a0ad51bbad1ff6d8" providerId="LiveId" clId="{D01FF6F2-DC7A-9C48-AD96-CC51721F4299}" dt="2023-03-22T14:12:44.428" v="1658" actId="478"/>
          <ac:picMkLst>
            <pc:docMk/>
            <pc:sldMk cId="3624648626" sldId="293"/>
            <ac:picMk id="8" creationId="{A47AB2B6-9CFA-BB4E-3510-B096E06C3028}"/>
          </ac:picMkLst>
        </pc:picChg>
        <pc:picChg chg="add mod">
          <ac:chgData name="Camille Lofongo" userId="a0ad51bbad1ff6d8" providerId="LiveId" clId="{D01FF6F2-DC7A-9C48-AD96-CC51721F4299}" dt="2023-03-23T10:27:13.753" v="2463" actId="1076"/>
          <ac:picMkLst>
            <pc:docMk/>
            <pc:sldMk cId="3624648626" sldId="293"/>
            <ac:picMk id="10" creationId="{D434D00D-5599-ECA9-F269-FCF80547E7F1}"/>
          </ac:picMkLst>
        </pc:picChg>
      </pc:sldChg>
      <pc:sldChg chg="add del">
        <pc:chgData name="Camille Lofongo" userId="a0ad51bbad1ff6d8" providerId="LiveId" clId="{D01FF6F2-DC7A-9C48-AD96-CC51721F4299}" dt="2023-03-22T14:12:24.444" v="1643" actId="2696"/>
        <pc:sldMkLst>
          <pc:docMk/>
          <pc:sldMk cId="3625679402"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4B0BC-D9CD-DF48-B03F-8C5DA9C78157}" type="datetimeFigureOut">
              <a:rPr lang="nl-BE" smtClean="0"/>
              <a:t>4/05/2023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E16A5-F5CF-8448-ABB1-11F7CE2B3D29}" type="slidenum">
              <a:rPr lang="nl-BE" smtClean="0"/>
              <a:t>‹nr.›</a:t>
            </a:fld>
            <a:endParaRPr lang="nl-BE"/>
          </a:p>
        </p:txBody>
      </p:sp>
    </p:spTree>
    <p:extLst>
      <p:ext uri="{BB962C8B-B14F-4D97-AF65-F5344CB8AC3E}">
        <p14:creationId xmlns:p14="http://schemas.microsoft.com/office/powerpoint/2010/main" val="357129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A0E16A5-F5CF-8448-ABB1-11F7CE2B3D29}" type="slidenum">
              <a:rPr lang="nl-BE" smtClean="0"/>
              <a:t>6</a:t>
            </a:fld>
            <a:endParaRPr lang="nl-BE"/>
          </a:p>
        </p:txBody>
      </p:sp>
    </p:spTree>
    <p:extLst>
      <p:ext uri="{BB962C8B-B14F-4D97-AF65-F5344CB8AC3E}">
        <p14:creationId xmlns:p14="http://schemas.microsoft.com/office/powerpoint/2010/main" val="411506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5/4/23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‹nr.›</a:t>
            </a:fld>
            <a:endParaRPr lang="en-US"/>
          </a:p>
        </p:txBody>
      </p:sp>
    </p:spTree>
    <p:extLst>
      <p:ext uri="{BB962C8B-B14F-4D97-AF65-F5344CB8AC3E}">
        <p14:creationId xmlns:p14="http://schemas.microsoft.com/office/powerpoint/2010/main" val="9085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17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77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‹nr.›</a:t>
            </a:fld>
            <a:endParaRPr lang="en-US"/>
          </a:p>
        </p:txBody>
      </p:sp>
    </p:spTree>
    <p:extLst>
      <p:ext uri="{BB962C8B-B14F-4D97-AF65-F5344CB8AC3E}">
        <p14:creationId xmlns:p14="http://schemas.microsoft.com/office/powerpoint/2010/main" val="108114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‹nr.›</a:t>
            </a:fld>
            <a:endParaRPr lang="en-US"/>
          </a:p>
        </p:txBody>
      </p:sp>
    </p:spTree>
    <p:extLst>
      <p:ext uri="{BB962C8B-B14F-4D97-AF65-F5344CB8AC3E}">
        <p14:creationId xmlns:p14="http://schemas.microsoft.com/office/powerpoint/2010/main" val="129757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07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95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55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59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99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5/4/23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13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5/4/23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‹nr.›</a:t>
            </a:fld>
            <a:endParaRPr lang="en-US"/>
          </a:p>
        </p:txBody>
      </p:sp>
    </p:spTree>
    <p:extLst>
      <p:ext uri="{BB962C8B-B14F-4D97-AF65-F5344CB8AC3E}">
        <p14:creationId xmlns:p14="http://schemas.microsoft.com/office/powerpoint/2010/main" val="13940434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BD3D6E-C72E-DEB0-3711-571599423354}"/>
              </a:ext>
            </a:extLst>
          </p:cNvPr>
          <p:cNvSpPr>
            <a:spLocks noGrp="1"/>
          </p:cNvSpPr>
          <p:nvPr>
            <p:ph type="ctrTitle"/>
          </p:nvPr>
        </p:nvSpPr>
        <p:spPr>
          <a:xfrm>
            <a:off x="6562614" y="1625608"/>
            <a:ext cx="4655719" cy="2722164"/>
          </a:xfrm>
        </p:spPr>
        <p:txBody>
          <a:bodyPr>
            <a:normAutofit/>
          </a:bodyPr>
          <a:lstStyle/>
          <a:p>
            <a:r>
              <a:rPr lang="nl-BE" b="1">
                <a:latin typeface="Local Gothic" pitchFamily="2" charset="77"/>
              </a:rPr>
              <a:t>safe harbour</a:t>
            </a:r>
            <a:endParaRPr lang="nl-BE" b="1" dirty="0">
              <a:latin typeface="Local Gothic" pitchFamily="2" charset="77"/>
            </a:endParaRPr>
          </a:p>
        </p:txBody>
      </p:sp>
      <p:sp>
        <p:nvSpPr>
          <p:cNvPr id="3" name="Ondertitel 2">
            <a:extLst>
              <a:ext uri="{FF2B5EF4-FFF2-40B4-BE49-F238E27FC236}">
                <a16:creationId xmlns:a16="http://schemas.microsoft.com/office/drawing/2014/main" id="{42CDE246-6914-A5FA-1325-215B544A7EF0}"/>
              </a:ext>
            </a:extLst>
          </p:cNvPr>
          <p:cNvSpPr>
            <a:spLocks noGrp="1"/>
          </p:cNvSpPr>
          <p:nvPr>
            <p:ph type="subTitle" idx="1"/>
          </p:nvPr>
        </p:nvSpPr>
        <p:spPr>
          <a:xfrm>
            <a:off x="6562614" y="4466845"/>
            <a:ext cx="4655719" cy="882904"/>
          </a:xfrm>
        </p:spPr>
        <p:txBody>
          <a:bodyPr>
            <a:normAutofit/>
          </a:bodyPr>
          <a:lstStyle/>
          <a:p>
            <a:r>
              <a:rPr lang="nl-BE" dirty="0">
                <a:latin typeface="Local Gothic" pitchFamily="2" charset="77"/>
              </a:rPr>
              <a:t>SAFE(R) SPACES</a:t>
            </a:r>
          </a:p>
        </p:txBody>
      </p:sp>
      <p:pic>
        <p:nvPicPr>
          <p:cNvPr id="4" name="Picture 3" descr="Kleurrijke verfpigmenten">
            <a:extLst>
              <a:ext uri="{FF2B5EF4-FFF2-40B4-BE49-F238E27FC236}">
                <a16:creationId xmlns:a16="http://schemas.microsoft.com/office/drawing/2014/main" id="{B131EB48-4C37-9A01-0CD1-7280FD288923}"/>
              </a:ext>
            </a:extLst>
          </p:cNvPr>
          <p:cNvPicPr>
            <a:picLocks noChangeAspect="1"/>
          </p:cNvPicPr>
          <p:nvPr/>
        </p:nvPicPr>
        <p:blipFill rotWithShape="1">
          <a:blip r:embed="rId2"/>
          <a:srcRect r="44973"/>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10;&#10;Automatisch gegenereerde beschrijving">
            <a:extLst>
              <a:ext uri="{FF2B5EF4-FFF2-40B4-BE49-F238E27FC236}">
                <a16:creationId xmlns:a16="http://schemas.microsoft.com/office/drawing/2014/main" id="{338257F2-4A5C-C95C-08BC-A3A141D5E211}"/>
              </a:ext>
            </a:extLst>
          </p:cNvPr>
          <p:cNvPicPr>
            <a:picLocks noChangeAspect="1"/>
          </p:cNvPicPr>
          <p:nvPr/>
        </p:nvPicPr>
        <p:blipFill>
          <a:blip r:embed="rId3"/>
          <a:stretch>
            <a:fillRect/>
          </a:stretch>
        </p:blipFill>
        <p:spPr>
          <a:xfrm>
            <a:off x="10171835" y="4843672"/>
            <a:ext cx="2014328" cy="2014328"/>
          </a:xfrm>
          <a:prstGeom prst="rect">
            <a:avLst/>
          </a:prstGeom>
        </p:spPr>
      </p:pic>
      <p:pic>
        <p:nvPicPr>
          <p:cNvPr id="10" name="Afbeelding 9">
            <a:extLst>
              <a:ext uri="{FF2B5EF4-FFF2-40B4-BE49-F238E27FC236}">
                <a16:creationId xmlns:a16="http://schemas.microsoft.com/office/drawing/2014/main" id="{FB5DFE02-B4FA-E55D-93B6-2679FD4BB5A7}"/>
              </a:ext>
            </a:extLst>
          </p:cNvPr>
          <p:cNvPicPr>
            <a:picLocks noChangeAspect="1"/>
          </p:cNvPicPr>
          <p:nvPr/>
        </p:nvPicPr>
        <p:blipFill>
          <a:blip r:embed="rId4"/>
          <a:stretch>
            <a:fillRect/>
          </a:stretch>
        </p:blipFill>
        <p:spPr>
          <a:xfrm>
            <a:off x="10408900" y="4374273"/>
            <a:ext cx="2247755" cy="1259612"/>
          </a:xfrm>
          <a:prstGeom prst="rect">
            <a:avLst/>
          </a:prstGeom>
        </p:spPr>
      </p:pic>
      <p:pic>
        <p:nvPicPr>
          <p:cNvPr id="5" name="Afbeelding 4">
            <a:extLst>
              <a:ext uri="{FF2B5EF4-FFF2-40B4-BE49-F238E27FC236}">
                <a16:creationId xmlns:a16="http://schemas.microsoft.com/office/drawing/2014/main" id="{149821CF-3B1F-2BEB-A76E-172508A46575}"/>
              </a:ext>
            </a:extLst>
          </p:cNvPr>
          <p:cNvPicPr>
            <a:picLocks noChangeAspect="1"/>
          </p:cNvPicPr>
          <p:nvPr/>
        </p:nvPicPr>
        <p:blipFill>
          <a:blip r:embed="rId5"/>
          <a:stretch>
            <a:fillRect/>
          </a:stretch>
        </p:blipFill>
        <p:spPr>
          <a:xfrm>
            <a:off x="3951568" y="4062004"/>
            <a:ext cx="4172978" cy="4172978"/>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208C3FF7-9AD7-9D48-72AF-870B1287358B}"/>
              </a:ext>
            </a:extLst>
          </p:cNvPr>
          <p:cNvPicPr>
            <a:picLocks noChangeAspect="1"/>
          </p:cNvPicPr>
          <p:nvPr/>
        </p:nvPicPr>
        <p:blipFill rotWithShape="1">
          <a:blip r:embed="rId6"/>
          <a:srcRect l="19831" t="35199"/>
          <a:stretch/>
        </p:blipFill>
        <p:spPr>
          <a:xfrm>
            <a:off x="9881559" y="6080309"/>
            <a:ext cx="2076439" cy="331266"/>
          </a:xfrm>
          <a:prstGeom prst="rect">
            <a:avLst/>
          </a:prstGeom>
        </p:spPr>
      </p:pic>
    </p:spTree>
    <p:extLst>
      <p:ext uri="{BB962C8B-B14F-4D97-AF65-F5344CB8AC3E}">
        <p14:creationId xmlns:p14="http://schemas.microsoft.com/office/powerpoint/2010/main" val="303315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83847-6A42-07BA-19A7-29F97C7E3993}"/>
              </a:ext>
            </a:extLst>
          </p:cNvPr>
          <p:cNvSpPr>
            <a:spLocks noGrp="1"/>
          </p:cNvSpPr>
          <p:nvPr>
            <p:ph type="title"/>
          </p:nvPr>
        </p:nvSpPr>
        <p:spPr/>
        <p:txBody>
          <a:bodyPr/>
          <a:lstStyle/>
          <a:p>
            <a:r>
              <a:rPr lang="nl-BE" dirty="0">
                <a:latin typeface="Local Gothic" pitchFamily="2" charset="77"/>
              </a:rPr>
              <a:t>FEEDBack </a:t>
            </a:r>
          </a:p>
        </p:txBody>
      </p:sp>
      <p:sp>
        <p:nvSpPr>
          <p:cNvPr id="3" name="Tijdelijke aanduiding voor inhoud 2">
            <a:extLst>
              <a:ext uri="{FF2B5EF4-FFF2-40B4-BE49-F238E27FC236}">
                <a16:creationId xmlns:a16="http://schemas.microsoft.com/office/drawing/2014/main" id="{E657EC01-6BF2-362C-6A38-F47515DBEF34}"/>
              </a:ext>
            </a:extLst>
          </p:cNvPr>
          <p:cNvSpPr>
            <a:spLocks noGrp="1"/>
          </p:cNvSpPr>
          <p:nvPr>
            <p:ph idx="1"/>
          </p:nvPr>
        </p:nvSpPr>
        <p:spPr>
          <a:xfrm>
            <a:off x="565150" y="1963711"/>
            <a:ext cx="5472796" cy="4894289"/>
          </a:xfrm>
        </p:spPr>
        <p:txBody>
          <a:bodyPr>
            <a:normAutofit/>
          </a:bodyPr>
          <a:lstStyle/>
          <a:p>
            <a:pPr marL="457200" lvl="1" indent="-441325">
              <a:buNone/>
            </a:pPr>
            <a:r>
              <a:rPr lang="nl-BE" dirty="0">
                <a:solidFill>
                  <a:schemeClr val="tx1">
                    <a:lumMod val="50000"/>
                    <a:lumOff val="50000"/>
                  </a:schemeClr>
                </a:solidFill>
                <a:latin typeface="Andale Mono" panose="020B0509000000000004" pitchFamily="49" charset="0"/>
              </a:rPr>
              <a:t>Link: shorturl.at/qZ234</a:t>
            </a:r>
          </a:p>
          <a:p>
            <a:pPr marL="457200" lvl="1" indent="0">
              <a:buNone/>
            </a:pPr>
            <a:endParaRPr lang="nl-BE" dirty="0">
              <a:latin typeface="Andale Mono" panose="020B0509000000000004" pitchFamily="49" charset="0"/>
            </a:endParaRPr>
          </a:p>
          <a:p>
            <a:pPr marL="0" indent="0">
              <a:buNone/>
            </a:pPr>
            <a:endParaRPr lang="nl-BE" sz="2000" dirty="0">
              <a:latin typeface="Andale Mono" panose="020B0509000000000004" pitchFamily="49" charset="0"/>
            </a:endParaRPr>
          </a:p>
          <a:p>
            <a:pPr marL="0" indent="0">
              <a:buNone/>
            </a:pPr>
            <a:endParaRPr lang="nl-BE" sz="2000" dirty="0">
              <a:latin typeface="Andale Mono" panose="020B0509000000000004" pitchFamily="49" charset="0"/>
            </a:endParaRPr>
          </a:p>
          <a:p>
            <a:pPr marL="0" indent="0">
              <a:buNone/>
            </a:pPr>
            <a:endParaRPr lang="nl-BE" sz="2000" dirty="0">
              <a:latin typeface="Andale Mono" panose="020B0509000000000004" pitchFamily="49" charset="0"/>
            </a:endParaRPr>
          </a:p>
          <a:p>
            <a:pPr marL="0" indent="0">
              <a:buNone/>
            </a:pPr>
            <a:endParaRPr lang="nl-BE" sz="2000" dirty="0">
              <a:latin typeface="Andale Mono" panose="020B0509000000000004" pitchFamily="49" charset="0"/>
            </a:endParaRPr>
          </a:p>
          <a:p>
            <a:pPr marL="0" indent="0">
              <a:buNone/>
            </a:pPr>
            <a:endParaRPr lang="nl-BE" sz="2000" dirty="0">
              <a:latin typeface="Andale Mono" panose="020B0509000000000004" pitchFamily="49" charset="0"/>
            </a:endParaRPr>
          </a:p>
          <a:p>
            <a:pPr marL="0" indent="0">
              <a:buNone/>
            </a:pPr>
            <a:r>
              <a:rPr lang="nl-BE" sz="1800" dirty="0">
                <a:solidFill>
                  <a:schemeClr val="tx1">
                    <a:lumMod val="50000"/>
                    <a:lumOff val="50000"/>
                  </a:schemeClr>
                </a:solidFill>
                <a:latin typeface="Andale Mono" panose="020B0509000000000004" pitchFamily="49" charset="0"/>
              </a:rPr>
              <a:t>	www.sankaa.be/sh</a:t>
            </a:r>
          </a:p>
          <a:p>
            <a:pPr marL="0" indent="0">
              <a:buNone/>
            </a:pPr>
            <a:r>
              <a:rPr lang="nl-BE" sz="100" dirty="0">
                <a:solidFill>
                  <a:schemeClr val="tx1">
                    <a:lumMod val="50000"/>
                    <a:lumOff val="50000"/>
                  </a:schemeClr>
                </a:solidFill>
                <a:latin typeface="Andale Mono" panose="020B0509000000000004" pitchFamily="49" charset="0"/>
              </a:rPr>
              <a:t>	</a:t>
            </a:r>
          </a:p>
          <a:p>
            <a:pPr marL="0" indent="0">
              <a:buNone/>
            </a:pPr>
            <a:r>
              <a:rPr lang="nl-BE" sz="1800" dirty="0">
                <a:solidFill>
                  <a:schemeClr val="tx1">
                    <a:lumMod val="50000"/>
                    <a:lumOff val="50000"/>
                  </a:schemeClr>
                </a:solidFill>
                <a:latin typeface="Andale Mono" panose="020B0509000000000004" pitchFamily="49" charset="0"/>
              </a:rPr>
              <a:t>	camille@sankaa.be</a:t>
            </a:r>
          </a:p>
          <a:p>
            <a:pPr marL="0" indent="0">
              <a:buNone/>
            </a:pPr>
            <a:r>
              <a:rPr lang="nl-BE" sz="100" dirty="0">
                <a:solidFill>
                  <a:schemeClr val="tx1">
                    <a:lumMod val="50000"/>
                    <a:lumOff val="50000"/>
                  </a:schemeClr>
                </a:solidFill>
                <a:latin typeface="Andale Mono" panose="020B0509000000000004" pitchFamily="49" charset="0"/>
              </a:rPr>
              <a:t>	</a:t>
            </a:r>
          </a:p>
          <a:p>
            <a:pPr marL="0" indent="0">
              <a:buNone/>
            </a:pPr>
            <a:r>
              <a:rPr lang="nl-BE" sz="1800" dirty="0">
                <a:solidFill>
                  <a:schemeClr val="tx1">
                    <a:lumMod val="50000"/>
                    <a:lumOff val="50000"/>
                  </a:schemeClr>
                </a:solidFill>
                <a:latin typeface="Andale Mono" panose="020B0509000000000004" pitchFamily="49" charset="0"/>
              </a:rPr>
              <a:t>	0032484 64 15 44</a:t>
            </a:r>
          </a:p>
          <a:p>
            <a:pPr marL="0" indent="0">
              <a:buNone/>
            </a:pPr>
            <a:endParaRPr lang="nl-BE" sz="2400" dirty="0">
              <a:solidFill>
                <a:srgbClr val="088E8A"/>
              </a:solidFill>
              <a:latin typeface="Local Gothic" pitchFamily="2" charset="77"/>
            </a:endParaRPr>
          </a:p>
        </p:txBody>
      </p:sp>
      <p:pic>
        <p:nvPicPr>
          <p:cNvPr id="6" name="Afbeelding 5">
            <a:extLst>
              <a:ext uri="{FF2B5EF4-FFF2-40B4-BE49-F238E27FC236}">
                <a16:creationId xmlns:a16="http://schemas.microsoft.com/office/drawing/2014/main" id="{0C2450B7-83B3-D11F-9C6C-57BF818AF6AC}"/>
              </a:ext>
            </a:extLst>
          </p:cNvPr>
          <p:cNvPicPr>
            <a:picLocks noChangeAspect="1"/>
          </p:cNvPicPr>
          <p:nvPr/>
        </p:nvPicPr>
        <p:blipFill>
          <a:blip r:embed="rId2"/>
          <a:stretch>
            <a:fillRect/>
          </a:stretch>
        </p:blipFill>
        <p:spPr>
          <a:xfrm>
            <a:off x="565148" y="2350542"/>
            <a:ext cx="2203662" cy="2203662"/>
          </a:xfrm>
          <a:prstGeom prst="rect">
            <a:avLst/>
          </a:prstGeom>
        </p:spPr>
      </p:pic>
      <p:pic>
        <p:nvPicPr>
          <p:cNvPr id="5" name="Afbeelding 4">
            <a:extLst>
              <a:ext uri="{FF2B5EF4-FFF2-40B4-BE49-F238E27FC236}">
                <a16:creationId xmlns:a16="http://schemas.microsoft.com/office/drawing/2014/main" id="{5708F22B-C397-FE56-EC52-ABF0255E1972}"/>
              </a:ext>
            </a:extLst>
          </p:cNvPr>
          <p:cNvPicPr>
            <a:picLocks noChangeAspect="1"/>
          </p:cNvPicPr>
          <p:nvPr/>
        </p:nvPicPr>
        <p:blipFill>
          <a:blip r:embed="rId3"/>
          <a:stretch>
            <a:fillRect/>
          </a:stretch>
        </p:blipFill>
        <p:spPr>
          <a:xfrm>
            <a:off x="6112573" y="2871440"/>
            <a:ext cx="2964890" cy="2132641"/>
          </a:xfrm>
          <a:prstGeom prst="rect">
            <a:avLst/>
          </a:prstGeom>
        </p:spPr>
      </p:pic>
      <p:pic>
        <p:nvPicPr>
          <p:cNvPr id="7" name="Afbeelding 6" descr="Afbeelding met tekst, teken&#10;&#10;Automatisch gegenereerde beschrijving">
            <a:extLst>
              <a:ext uri="{FF2B5EF4-FFF2-40B4-BE49-F238E27FC236}">
                <a16:creationId xmlns:a16="http://schemas.microsoft.com/office/drawing/2014/main" id="{91E60918-185D-A40B-35FC-B1A4F72FF52E}"/>
              </a:ext>
            </a:extLst>
          </p:cNvPr>
          <p:cNvPicPr>
            <a:picLocks noChangeAspect="1"/>
          </p:cNvPicPr>
          <p:nvPr/>
        </p:nvPicPr>
        <p:blipFill rotWithShape="1">
          <a:blip r:embed="rId4"/>
          <a:srcRect l="22342" t="8491" r="21994" b="11198"/>
          <a:stretch/>
        </p:blipFill>
        <p:spPr>
          <a:xfrm>
            <a:off x="8804521" y="0"/>
            <a:ext cx="3387479" cy="6904746"/>
          </a:xfrm>
          <a:prstGeom prst="rect">
            <a:avLst/>
          </a:prstGeom>
        </p:spPr>
      </p:pic>
      <p:pic>
        <p:nvPicPr>
          <p:cNvPr id="8" name="Afbeelding 7" descr="Afbeelding met tekst, elektronica, zwart, computer&#10;&#10;Automatisch gegenereerde beschrijving">
            <a:extLst>
              <a:ext uri="{FF2B5EF4-FFF2-40B4-BE49-F238E27FC236}">
                <a16:creationId xmlns:a16="http://schemas.microsoft.com/office/drawing/2014/main" id="{33A2DDBB-0972-42B7-4A77-4A24FD89863B}"/>
              </a:ext>
            </a:extLst>
          </p:cNvPr>
          <p:cNvPicPr>
            <a:picLocks noChangeAspect="1"/>
          </p:cNvPicPr>
          <p:nvPr/>
        </p:nvPicPr>
        <p:blipFill>
          <a:blip r:embed="rId5"/>
          <a:stretch>
            <a:fillRect/>
          </a:stretch>
        </p:blipFill>
        <p:spPr>
          <a:xfrm>
            <a:off x="639777" y="4820709"/>
            <a:ext cx="583013" cy="554732"/>
          </a:xfrm>
          <a:prstGeom prst="rect">
            <a:avLst/>
          </a:prstGeom>
        </p:spPr>
      </p:pic>
      <p:pic>
        <p:nvPicPr>
          <p:cNvPr id="10" name="Afbeelding 9">
            <a:extLst>
              <a:ext uri="{FF2B5EF4-FFF2-40B4-BE49-F238E27FC236}">
                <a16:creationId xmlns:a16="http://schemas.microsoft.com/office/drawing/2014/main" id="{B557EFF3-092E-49E0-85B5-65A45339DBC1}"/>
              </a:ext>
            </a:extLst>
          </p:cNvPr>
          <p:cNvPicPr>
            <a:picLocks noChangeAspect="1"/>
          </p:cNvPicPr>
          <p:nvPr/>
        </p:nvPicPr>
        <p:blipFill>
          <a:blip r:embed="rId6"/>
          <a:stretch>
            <a:fillRect/>
          </a:stretch>
        </p:blipFill>
        <p:spPr>
          <a:xfrm>
            <a:off x="724577" y="5474663"/>
            <a:ext cx="437175" cy="380028"/>
          </a:xfrm>
          <a:prstGeom prst="rect">
            <a:avLst/>
          </a:prstGeom>
        </p:spPr>
      </p:pic>
      <p:pic>
        <p:nvPicPr>
          <p:cNvPr id="14" name="Afbeelding 13">
            <a:extLst>
              <a:ext uri="{FF2B5EF4-FFF2-40B4-BE49-F238E27FC236}">
                <a16:creationId xmlns:a16="http://schemas.microsoft.com/office/drawing/2014/main" id="{60D0FC76-2F13-238C-1741-F4D93AD003E3}"/>
              </a:ext>
            </a:extLst>
          </p:cNvPr>
          <p:cNvPicPr>
            <a:picLocks noChangeAspect="1"/>
          </p:cNvPicPr>
          <p:nvPr/>
        </p:nvPicPr>
        <p:blipFill>
          <a:blip r:embed="rId7"/>
          <a:stretch>
            <a:fillRect/>
          </a:stretch>
        </p:blipFill>
        <p:spPr>
          <a:xfrm>
            <a:off x="639776" y="5903922"/>
            <a:ext cx="583013" cy="583013"/>
          </a:xfrm>
          <a:prstGeom prst="rect">
            <a:avLst/>
          </a:prstGeom>
        </p:spPr>
      </p:pic>
    </p:spTree>
    <p:extLst>
      <p:ext uri="{BB962C8B-B14F-4D97-AF65-F5344CB8AC3E}">
        <p14:creationId xmlns:p14="http://schemas.microsoft.com/office/powerpoint/2010/main" val="78770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diagram&#10;&#10;Automatisch gegenereerde beschrijving">
            <a:extLst>
              <a:ext uri="{FF2B5EF4-FFF2-40B4-BE49-F238E27FC236}">
                <a16:creationId xmlns:a16="http://schemas.microsoft.com/office/drawing/2014/main" id="{511E7D37-A247-84BE-197A-B2A69912F4E2}"/>
              </a:ext>
            </a:extLst>
          </p:cNvPr>
          <p:cNvPicPr>
            <a:picLocks noChangeAspect="1"/>
          </p:cNvPicPr>
          <p:nvPr/>
        </p:nvPicPr>
        <p:blipFill rotWithShape="1">
          <a:blip r:embed="rId2"/>
          <a:srcRect t="18198" b="11892"/>
          <a:stretch/>
        </p:blipFill>
        <p:spPr>
          <a:xfrm>
            <a:off x="4966515" y="0"/>
            <a:ext cx="3925286" cy="6860410"/>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C4F0450E-9DC2-C99E-1885-67759EA754E5}"/>
              </a:ext>
            </a:extLst>
          </p:cNvPr>
          <p:cNvPicPr>
            <a:picLocks noChangeAspect="1"/>
          </p:cNvPicPr>
          <p:nvPr/>
        </p:nvPicPr>
        <p:blipFill>
          <a:blip r:embed="rId3"/>
          <a:stretch>
            <a:fillRect/>
          </a:stretch>
        </p:blipFill>
        <p:spPr>
          <a:xfrm>
            <a:off x="1866900" y="0"/>
            <a:ext cx="2743200" cy="6858000"/>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5FCCC46B-0B8A-D268-901B-0D03BDAC80C8}"/>
              </a:ext>
            </a:extLst>
          </p:cNvPr>
          <p:cNvPicPr>
            <a:picLocks noChangeAspect="1"/>
          </p:cNvPicPr>
          <p:nvPr/>
        </p:nvPicPr>
        <p:blipFill>
          <a:blip r:embed="rId4"/>
          <a:stretch>
            <a:fillRect/>
          </a:stretch>
        </p:blipFill>
        <p:spPr>
          <a:xfrm>
            <a:off x="9118034" y="6228195"/>
            <a:ext cx="2414132" cy="427646"/>
          </a:xfrm>
          <a:prstGeom prst="rect">
            <a:avLst/>
          </a:prstGeom>
        </p:spPr>
      </p:pic>
    </p:spTree>
    <p:extLst>
      <p:ext uri="{BB962C8B-B14F-4D97-AF65-F5344CB8AC3E}">
        <p14:creationId xmlns:p14="http://schemas.microsoft.com/office/powerpoint/2010/main" val="256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81DAADE-7ED0-A9AC-8395-BEF5F87E6DD4}"/>
              </a:ext>
            </a:extLst>
          </p:cNvPr>
          <p:cNvSpPr>
            <a:spLocks noGrp="1"/>
          </p:cNvSpPr>
          <p:nvPr>
            <p:ph idx="1"/>
          </p:nvPr>
        </p:nvSpPr>
        <p:spPr>
          <a:xfrm>
            <a:off x="565150" y="1071154"/>
            <a:ext cx="5530850" cy="5786845"/>
          </a:xfrm>
        </p:spPr>
        <p:txBody>
          <a:bodyPr>
            <a:normAutofit lnSpcReduction="10000"/>
          </a:bodyPr>
          <a:lstStyle/>
          <a:p>
            <a:pPr marL="0" indent="0" algn="just">
              <a:buNone/>
            </a:pPr>
            <a:r>
              <a:rPr lang="nl-BE" sz="2000" b="0" dirty="0">
                <a:solidFill>
                  <a:srgbClr val="5B3835"/>
                </a:solidFill>
                <a:effectLst/>
                <a:latin typeface="Beirut" pitchFamily="2" charset="-78"/>
                <a:cs typeface="Beirut" pitchFamily="2" charset="-78"/>
              </a:rPr>
              <a:t>“[Dit beeld</a:t>
            </a:r>
            <a:r>
              <a:rPr lang="nl-BE" sz="2000" dirty="0">
                <a:solidFill>
                  <a:srgbClr val="5B3835"/>
                </a:solidFill>
                <a:latin typeface="Beirut" pitchFamily="2" charset="-78"/>
                <a:cs typeface="Beirut" pitchFamily="2" charset="-78"/>
              </a:rPr>
              <a:t>] i</a:t>
            </a:r>
            <a:r>
              <a:rPr lang="nl-BE" sz="2000" b="0" dirty="0">
                <a:solidFill>
                  <a:srgbClr val="5B3835"/>
                </a:solidFill>
                <a:effectLst/>
                <a:latin typeface="Beirut" pitchFamily="2" charset="-78"/>
                <a:cs typeface="Beirut" pitchFamily="2" charset="-78"/>
              </a:rPr>
              <a:t>s zeer bekend in centraal Afrika. Die schilderij toont hoe dat ik mij hier voel. Soms het gevoel dat ik hier en nergens geen plaats, uitgang of zelfs geen identiteit [heb. Geen idee</a:t>
            </a:r>
            <a:r>
              <a:rPr lang="nl-BE" sz="2000" dirty="0">
                <a:solidFill>
                  <a:srgbClr val="5B3835"/>
                </a:solidFill>
                <a:latin typeface="Beirut" pitchFamily="2" charset="-78"/>
                <a:cs typeface="Beirut" pitchFamily="2" charset="-78"/>
              </a:rPr>
              <a:t>]</a:t>
            </a:r>
            <a:r>
              <a:rPr lang="nl-BE" sz="2000" b="0" dirty="0">
                <a:solidFill>
                  <a:srgbClr val="5B3835"/>
                </a:solidFill>
                <a:effectLst/>
                <a:latin typeface="Beirut" pitchFamily="2" charset="-78"/>
                <a:cs typeface="Beirut" pitchFamily="2" charset="-78"/>
              </a:rPr>
              <a:t> van wie ik ben en waar ik terecht kan met mijn problemen […</a:t>
            </a:r>
            <a:r>
              <a:rPr lang="nl-BE" sz="2000" dirty="0">
                <a:solidFill>
                  <a:srgbClr val="5B3835"/>
                </a:solidFill>
                <a:latin typeface="Beirut" pitchFamily="2" charset="-78"/>
                <a:cs typeface="Beirut" pitchFamily="2" charset="-78"/>
              </a:rPr>
              <a:t>]</a:t>
            </a:r>
            <a:r>
              <a:rPr lang="nl-BE" sz="2000" b="0" dirty="0">
                <a:solidFill>
                  <a:srgbClr val="5B3835"/>
                </a:solidFill>
                <a:effectLst/>
                <a:latin typeface="Beirut" pitchFamily="2" charset="-78"/>
                <a:cs typeface="Beirut" pitchFamily="2" charset="-78"/>
              </a:rPr>
              <a:t> als je in die boom blijft, is er een slang die stilletjes aan jou gaat pakken. Als je springt, heb je dan de leeuw die op je wacht, en als je in het water zou springen heb je de krokodil. Waar kan je nog terecht? Zelfs in mijn hoofd voel ik mij zo. Het raadsel van overleven dat deze jongen moet doen om gered te worden.” </a:t>
            </a:r>
            <a:br>
              <a:rPr lang="nl-BE" sz="2000" b="0" dirty="0">
                <a:solidFill>
                  <a:srgbClr val="5B3835"/>
                </a:solidFill>
                <a:effectLst/>
                <a:latin typeface="Beirut" pitchFamily="2" charset="-78"/>
                <a:cs typeface="Beirut" pitchFamily="2" charset="-78"/>
              </a:rPr>
            </a:br>
            <a:r>
              <a:rPr lang="nl-BE" sz="1200" dirty="0">
                <a:latin typeface="Beirut" pitchFamily="2" charset="-78"/>
                <a:cs typeface="Beirut" pitchFamily="2" charset="-78"/>
              </a:rPr>
              <a:t>― </a:t>
            </a:r>
            <a:r>
              <a:rPr lang="nl-BE" sz="1200" dirty="0">
                <a:solidFill>
                  <a:srgbClr val="5B3835"/>
                </a:solidFill>
                <a:latin typeface="Beirut" pitchFamily="2" charset="-78"/>
                <a:cs typeface="Beirut" pitchFamily="2" charset="-78"/>
              </a:rPr>
              <a:t>Uit het rapport Racisme Ontrafeld</a:t>
            </a:r>
            <a:endParaRPr lang="nl-BE" sz="1200" b="0" dirty="0">
              <a:solidFill>
                <a:srgbClr val="5B3835"/>
              </a:solidFill>
              <a:effectLst/>
              <a:latin typeface="Beirut" pitchFamily="2" charset="-78"/>
              <a:cs typeface="Beirut" pitchFamily="2" charset="-78"/>
            </a:endParaRPr>
          </a:p>
          <a:p>
            <a:pPr marL="0" indent="0">
              <a:buNone/>
            </a:pPr>
            <a:endParaRPr lang="nl-BE" sz="100" dirty="0"/>
          </a:p>
          <a:p>
            <a:pPr marL="0" indent="0">
              <a:buNone/>
            </a:pPr>
            <a:r>
              <a:rPr lang="nl-BE" sz="2000" dirty="0">
                <a:solidFill>
                  <a:srgbClr val="088E8A"/>
                </a:solidFill>
                <a:latin typeface="Andale Mono" panose="020B0509000000000004" pitchFamily="49" charset="0"/>
              </a:rPr>
              <a:t>“Herkent iemand zich hierin vandaag?”</a:t>
            </a:r>
          </a:p>
          <a:p>
            <a:pPr lvl="1">
              <a:buFont typeface="Wingdings" pitchFamily="2" charset="2"/>
              <a:buChar char="q"/>
            </a:pPr>
            <a:r>
              <a:rPr lang="nl-BE" sz="1600" dirty="0">
                <a:latin typeface="Andale Mono" panose="020B0509000000000004" pitchFamily="49" charset="0"/>
              </a:rPr>
              <a:t>In deze ruimte willen we gedeelde pijn </a:t>
            </a:r>
            <a:r>
              <a:rPr lang="nl-BE" sz="1600" b="1" dirty="0">
                <a:latin typeface="Andale Mono" panose="020B0509000000000004" pitchFamily="49" charset="0"/>
              </a:rPr>
              <a:t>bespreekbaar maken</a:t>
            </a:r>
          </a:p>
          <a:p>
            <a:pPr lvl="1">
              <a:buFont typeface="Wingdings" pitchFamily="2" charset="2"/>
              <a:buChar char="q"/>
            </a:pPr>
            <a:r>
              <a:rPr lang="nl-BE" sz="1600" b="1" dirty="0">
                <a:latin typeface="Andale Mono" panose="020B0509000000000004" pitchFamily="49" charset="0"/>
              </a:rPr>
              <a:t>Verbinding</a:t>
            </a:r>
            <a:r>
              <a:rPr lang="nl-BE" sz="1600" dirty="0">
                <a:latin typeface="Andale Mono" panose="020B0509000000000004" pitchFamily="49" charset="0"/>
              </a:rPr>
              <a:t> </a:t>
            </a:r>
            <a:r>
              <a:rPr lang="nl-BE" sz="1600" b="1" dirty="0">
                <a:latin typeface="Andale Mono" panose="020B0509000000000004" pitchFamily="49" charset="0"/>
              </a:rPr>
              <a:t>zoeken</a:t>
            </a:r>
            <a:r>
              <a:rPr lang="nl-BE" sz="1600" dirty="0">
                <a:latin typeface="Andale Mono" panose="020B0509000000000004" pitchFamily="49" charset="0"/>
              </a:rPr>
              <a:t>/terugvinden met onszelf, elkaar en de samenleving</a:t>
            </a:r>
            <a:endParaRPr lang="nl-BE" dirty="0"/>
          </a:p>
        </p:txBody>
      </p:sp>
      <p:pic>
        <p:nvPicPr>
          <p:cNvPr id="6" name="Afbeelding 5">
            <a:extLst>
              <a:ext uri="{FF2B5EF4-FFF2-40B4-BE49-F238E27FC236}">
                <a16:creationId xmlns:a16="http://schemas.microsoft.com/office/drawing/2014/main" id="{B88DBE1E-A5DC-8D4D-0E60-E3060A84F97E}"/>
              </a:ext>
            </a:extLst>
          </p:cNvPr>
          <p:cNvPicPr>
            <a:picLocks noChangeAspect="1"/>
          </p:cNvPicPr>
          <p:nvPr/>
        </p:nvPicPr>
        <p:blipFill rotWithShape="1">
          <a:blip r:embed="rId2"/>
          <a:srcRect l="12191" t="2394" r="11091" b="2905"/>
          <a:stretch/>
        </p:blipFill>
        <p:spPr>
          <a:xfrm>
            <a:off x="6351662" y="0"/>
            <a:ext cx="5840338" cy="6857999"/>
          </a:xfrm>
          <a:prstGeom prst="rect">
            <a:avLst/>
          </a:prstGeom>
        </p:spPr>
      </p:pic>
    </p:spTree>
    <p:extLst>
      <p:ext uri="{BB962C8B-B14F-4D97-AF65-F5344CB8AC3E}">
        <p14:creationId xmlns:p14="http://schemas.microsoft.com/office/powerpoint/2010/main" val="296856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83847-6A42-07BA-19A7-29F97C7E3993}"/>
              </a:ext>
            </a:extLst>
          </p:cNvPr>
          <p:cNvSpPr>
            <a:spLocks noGrp="1"/>
          </p:cNvSpPr>
          <p:nvPr>
            <p:ph type="title"/>
          </p:nvPr>
        </p:nvSpPr>
        <p:spPr/>
        <p:txBody>
          <a:bodyPr/>
          <a:lstStyle/>
          <a:p>
            <a:r>
              <a:rPr lang="nl-BE" dirty="0">
                <a:latin typeface="Local Gothic" pitchFamily="2" charset="77"/>
              </a:rPr>
              <a:t>Veiligheid</a:t>
            </a:r>
          </a:p>
        </p:txBody>
      </p:sp>
      <p:pic>
        <p:nvPicPr>
          <p:cNvPr id="5" name="Afbeelding 4">
            <a:extLst>
              <a:ext uri="{FF2B5EF4-FFF2-40B4-BE49-F238E27FC236}">
                <a16:creationId xmlns:a16="http://schemas.microsoft.com/office/drawing/2014/main" id="{BCB8155D-462C-1326-5A78-C98A759943B9}"/>
              </a:ext>
            </a:extLst>
          </p:cNvPr>
          <p:cNvPicPr>
            <a:picLocks noChangeAspect="1"/>
          </p:cNvPicPr>
          <p:nvPr/>
        </p:nvPicPr>
        <p:blipFill>
          <a:blip r:embed="rId2"/>
          <a:stretch>
            <a:fillRect/>
          </a:stretch>
        </p:blipFill>
        <p:spPr>
          <a:xfrm>
            <a:off x="9523025" y="2651271"/>
            <a:ext cx="2810341" cy="2021474"/>
          </a:xfrm>
          <a:prstGeom prst="rect">
            <a:avLst/>
          </a:prstGeom>
        </p:spPr>
      </p:pic>
      <p:sp>
        <p:nvSpPr>
          <p:cNvPr id="6" name="Tijdelijke aanduiding voor inhoud 2">
            <a:extLst>
              <a:ext uri="{FF2B5EF4-FFF2-40B4-BE49-F238E27FC236}">
                <a16:creationId xmlns:a16="http://schemas.microsoft.com/office/drawing/2014/main" id="{586A39B3-5D4D-5540-B70A-A6524DDC74B4}"/>
              </a:ext>
            </a:extLst>
          </p:cNvPr>
          <p:cNvSpPr txBox="1">
            <a:spLocks/>
          </p:cNvSpPr>
          <p:nvPr/>
        </p:nvSpPr>
        <p:spPr>
          <a:xfrm>
            <a:off x="565150" y="2286000"/>
            <a:ext cx="5472796" cy="42022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dirty="0">
                <a:solidFill>
                  <a:schemeClr val="tx1">
                    <a:lumMod val="50000"/>
                    <a:lumOff val="50000"/>
                  </a:schemeClr>
                </a:solidFill>
                <a:latin typeface="Andale Mono" panose="020B0509000000000004" pitchFamily="49" charset="0"/>
              </a:rPr>
              <a:t>Afspraken voor meer veiligheid</a:t>
            </a:r>
          </a:p>
          <a:p>
            <a:pPr marL="0" indent="0">
              <a:buNone/>
            </a:pPr>
            <a:endParaRPr lang="nl-BE" dirty="0">
              <a:latin typeface="Andale Mono" panose="020B0509000000000004" pitchFamily="49" charset="0"/>
            </a:endParaRPr>
          </a:p>
          <a:p>
            <a:pPr>
              <a:buFont typeface="Wingdings" pitchFamily="2" charset="2"/>
              <a:buChar char="v"/>
            </a:pPr>
            <a:r>
              <a:rPr lang="nl-BE" dirty="0">
                <a:latin typeface="Andale Mono" panose="020B0509000000000004" pitchFamily="49" charset="0"/>
              </a:rPr>
              <a:t>Spreken in de ik-vorm &amp; in je eigen taal </a:t>
            </a:r>
            <a:r>
              <a:rPr lang="nl-BE" sz="2200" dirty="0">
                <a:latin typeface="Andale Mono" panose="020B0509000000000004" pitchFamily="49" charset="0"/>
              </a:rPr>
              <a:t>(als je dat wil)</a:t>
            </a:r>
          </a:p>
          <a:p>
            <a:pPr>
              <a:buFont typeface="Wingdings" pitchFamily="2" charset="2"/>
              <a:buChar char="v"/>
            </a:pPr>
            <a:r>
              <a:rPr lang="nl-BE" dirty="0">
                <a:latin typeface="Andale Mono" panose="020B0509000000000004" pitchFamily="49" charset="0"/>
              </a:rPr>
              <a:t>Niet onderbreken of reageren </a:t>
            </a:r>
            <a:r>
              <a:rPr lang="nl-BE" sz="2200" dirty="0">
                <a:latin typeface="Andale Mono" panose="020B0509000000000004" pitchFamily="49" charset="0"/>
              </a:rPr>
              <a:t>(ieder verhaal is voldoende op zich) </a:t>
            </a:r>
          </a:p>
          <a:p>
            <a:pPr>
              <a:buFont typeface="Wingdings" pitchFamily="2" charset="2"/>
              <a:buChar char="v"/>
            </a:pPr>
            <a:r>
              <a:rPr lang="nl-BE" dirty="0">
                <a:latin typeface="Andale Mono" panose="020B0509000000000004" pitchFamily="49" charset="0"/>
              </a:rPr>
              <a:t>Agree to disagree </a:t>
            </a:r>
            <a:r>
              <a:rPr lang="nl-BE" sz="2200" dirty="0">
                <a:latin typeface="Andale Mono" panose="020B0509000000000004" pitchFamily="49" charset="0"/>
              </a:rPr>
              <a:t>(want we zijn allemaal anders)</a:t>
            </a:r>
          </a:p>
          <a:p>
            <a:pPr marL="457200" lvl="1" indent="0">
              <a:buNone/>
            </a:pPr>
            <a:endParaRPr lang="nl-BE" sz="2400" dirty="0">
              <a:solidFill>
                <a:srgbClr val="088E8A"/>
              </a:solidFill>
              <a:latin typeface="Andale Mono" panose="020B0509000000000004" pitchFamily="49" charset="0"/>
            </a:endParaRPr>
          </a:p>
          <a:p>
            <a:pPr marL="50800" lvl="2" indent="0">
              <a:buNone/>
            </a:pPr>
            <a:r>
              <a:rPr lang="nl-BE" sz="2200" dirty="0">
                <a:solidFill>
                  <a:srgbClr val="088E8A"/>
                </a:solidFill>
                <a:latin typeface="Andale Mono" panose="020B0509000000000004" pitchFamily="49" charset="0"/>
              </a:rPr>
              <a:t>“Kan iedereen zich hierin vinden?”</a:t>
            </a:r>
          </a:p>
          <a:p>
            <a:pPr marL="50800" lvl="2" indent="0">
              <a:buNone/>
            </a:pPr>
            <a:r>
              <a:rPr lang="nl-BE" sz="2200" dirty="0">
                <a:solidFill>
                  <a:srgbClr val="088E8A"/>
                </a:solidFill>
                <a:latin typeface="Andale Mono" panose="020B0509000000000004" pitchFamily="49" charset="0"/>
              </a:rPr>
              <a:t>“Zijn er nog bijkomende afspraken   </a:t>
            </a:r>
          </a:p>
          <a:p>
            <a:pPr marL="50800" lvl="2" indent="0">
              <a:buNone/>
            </a:pPr>
            <a:r>
              <a:rPr lang="nl-BE" sz="2200" dirty="0">
                <a:solidFill>
                  <a:srgbClr val="088E8A"/>
                </a:solidFill>
                <a:latin typeface="Andale Mono" panose="020B0509000000000004" pitchFamily="49" charset="0"/>
              </a:rPr>
              <a:t> nodig?”</a:t>
            </a:r>
            <a:endParaRPr lang="nl-BE" sz="2200" dirty="0">
              <a:latin typeface="Andale Mono" panose="020B0509000000000004" pitchFamily="49" charset="0"/>
            </a:endParaRPr>
          </a:p>
          <a:p>
            <a:pPr marL="0" indent="0">
              <a:buFont typeface="System Font Regular"/>
              <a:buNone/>
            </a:pPr>
            <a:endParaRPr lang="nl-BE" dirty="0">
              <a:latin typeface="Andale Mono" panose="020B0509000000000004" pitchFamily="49" charset="0"/>
            </a:endParaRPr>
          </a:p>
          <a:p>
            <a:pPr marL="0" indent="0">
              <a:buFont typeface="System Font Regular"/>
              <a:buNone/>
            </a:pPr>
            <a:endParaRPr lang="nl-BE" dirty="0">
              <a:latin typeface="Andale Mono" panose="020B0509000000000004" pitchFamily="49" charset="0"/>
            </a:endParaRPr>
          </a:p>
        </p:txBody>
      </p:sp>
      <p:pic>
        <p:nvPicPr>
          <p:cNvPr id="10" name="Afbeelding 9" descr="Afbeelding met tekst, teken&#10;&#10;Automatisch gegenereerde beschrijving">
            <a:extLst>
              <a:ext uri="{FF2B5EF4-FFF2-40B4-BE49-F238E27FC236}">
                <a16:creationId xmlns:a16="http://schemas.microsoft.com/office/drawing/2014/main" id="{D434D00D-5599-ECA9-F269-FCF80547E7F1}"/>
              </a:ext>
            </a:extLst>
          </p:cNvPr>
          <p:cNvPicPr>
            <a:picLocks noChangeAspect="1"/>
          </p:cNvPicPr>
          <p:nvPr/>
        </p:nvPicPr>
        <p:blipFill rotWithShape="1">
          <a:blip r:embed="rId3"/>
          <a:srcRect l="22342" t="8491" r="21994" b="11198"/>
          <a:stretch/>
        </p:blipFill>
        <p:spPr>
          <a:xfrm>
            <a:off x="6728526" y="-78542"/>
            <a:ext cx="3403078" cy="6936542"/>
          </a:xfrm>
          <a:prstGeom prst="rect">
            <a:avLst/>
          </a:prstGeom>
        </p:spPr>
      </p:pic>
    </p:spTree>
    <p:extLst>
      <p:ext uri="{BB962C8B-B14F-4D97-AF65-F5344CB8AC3E}">
        <p14:creationId xmlns:p14="http://schemas.microsoft.com/office/powerpoint/2010/main" val="362464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83847-6A42-07BA-19A7-29F97C7E3993}"/>
              </a:ext>
            </a:extLst>
          </p:cNvPr>
          <p:cNvSpPr>
            <a:spLocks noGrp="1"/>
          </p:cNvSpPr>
          <p:nvPr>
            <p:ph type="title"/>
          </p:nvPr>
        </p:nvSpPr>
        <p:spPr/>
        <p:txBody>
          <a:bodyPr/>
          <a:lstStyle/>
          <a:p>
            <a:r>
              <a:rPr lang="nl-BE" dirty="0">
                <a:latin typeface="Local Gothic" pitchFamily="2" charset="77"/>
              </a:rPr>
              <a:t>Check-in</a:t>
            </a:r>
          </a:p>
        </p:txBody>
      </p:sp>
      <p:sp>
        <p:nvSpPr>
          <p:cNvPr id="3" name="Tijdelijke aanduiding voor inhoud 2">
            <a:extLst>
              <a:ext uri="{FF2B5EF4-FFF2-40B4-BE49-F238E27FC236}">
                <a16:creationId xmlns:a16="http://schemas.microsoft.com/office/drawing/2014/main" id="{E657EC01-6BF2-362C-6A38-F47515DBEF34}"/>
              </a:ext>
            </a:extLst>
          </p:cNvPr>
          <p:cNvSpPr>
            <a:spLocks noGrp="1"/>
          </p:cNvSpPr>
          <p:nvPr>
            <p:ph idx="1"/>
          </p:nvPr>
        </p:nvSpPr>
        <p:spPr>
          <a:xfrm>
            <a:off x="565150" y="1963711"/>
            <a:ext cx="5472796" cy="4894289"/>
          </a:xfrm>
        </p:spPr>
        <p:txBody>
          <a:bodyPr>
            <a:normAutofit/>
          </a:bodyPr>
          <a:lstStyle/>
          <a:p>
            <a:pPr>
              <a:buFont typeface="Wingdings" pitchFamily="2" charset="2"/>
              <a:buChar char="v"/>
            </a:pPr>
            <a:r>
              <a:rPr lang="nl-BE" sz="1600" dirty="0">
                <a:solidFill>
                  <a:schemeClr val="tx1">
                    <a:lumMod val="50000"/>
                    <a:lumOff val="50000"/>
                  </a:schemeClr>
                </a:solidFill>
                <a:latin typeface="Andale Mono" panose="020B0509000000000004" pitchFamily="49" charset="0"/>
              </a:rPr>
              <a:t>Popcorn-stijl (niet elk om beurt)</a:t>
            </a:r>
          </a:p>
          <a:p>
            <a:pPr>
              <a:buFont typeface="Wingdings" pitchFamily="2" charset="2"/>
              <a:buChar char="v"/>
            </a:pPr>
            <a:r>
              <a:rPr lang="nl-BE" sz="1600" dirty="0">
                <a:solidFill>
                  <a:schemeClr val="tx1">
                    <a:lumMod val="50000"/>
                    <a:lumOff val="50000"/>
                  </a:schemeClr>
                </a:solidFill>
                <a:latin typeface="Andale Mono" panose="020B0509000000000004" pitchFamily="49" charset="0"/>
              </a:rPr>
              <a:t>Afspraken veiligheid (zonder onderbreken)</a:t>
            </a:r>
          </a:p>
          <a:p>
            <a:pPr>
              <a:buFont typeface="Wingdings" pitchFamily="2" charset="2"/>
              <a:buChar char="v"/>
            </a:pPr>
            <a:r>
              <a:rPr lang="nl-BE" sz="1600" dirty="0">
                <a:solidFill>
                  <a:schemeClr val="tx1">
                    <a:lumMod val="50000"/>
                    <a:lumOff val="50000"/>
                  </a:schemeClr>
                </a:solidFill>
                <a:latin typeface="Andale Mono" panose="020B0509000000000004" pitchFamily="49" charset="0"/>
              </a:rPr>
              <a:t>Jouw stem is welkom (maar als je niet wil spreken, is dat perfect oké)</a:t>
            </a:r>
          </a:p>
          <a:p>
            <a:pPr marL="0" indent="0">
              <a:buNone/>
            </a:pPr>
            <a:endParaRPr lang="nl-BE" sz="1300" dirty="0">
              <a:latin typeface="Andale Mono" panose="020B0509000000000004" pitchFamily="49" charset="0"/>
            </a:endParaRPr>
          </a:p>
          <a:p>
            <a:pPr marL="0" indent="0">
              <a:buNone/>
            </a:pPr>
            <a:r>
              <a:rPr lang="nl-BE" sz="2000" dirty="0">
                <a:solidFill>
                  <a:srgbClr val="088E8A"/>
                </a:solidFill>
                <a:latin typeface="Andale Mono" panose="020B0509000000000004" pitchFamily="49" charset="0"/>
              </a:rPr>
              <a:t>“Is er jou iets moois overkomen deze week?”</a:t>
            </a:r>
            <a:endParaRPr lang="nl-BE" sz="2000" dirty="0">
              <a:latin typeface="Andale Mono" panose="020B0509000000000004" pitchFamily="49" charset="0"/>
            </a:endParaRPr>
          </a:p>
          <a:p>
            <a:pPr lvl="1">
              <a:buFont typeface="Wingdings" pitchFamily="2" charset="2"/>
              <a:buChar char="q"/>
            </a:pPr>
            <a:r>
              <a:rPr lang="nl-BE" sz="1600" dirty="0">
                <a:latin typeface="Andale Mono" panose="020B0509000000000004" pitchFamily="49" charset="0"/>
              </a:rPr>
              <a:t>Zo ja, wil je dat delen?</a:t>
            </a:r>
          </a:p>
          <a:p>
            <a:pPr lvl="1">
              <a:buFont typeface="Wingdings" pitchFamily="2" charset="2"/>
              <a:buChar char="q"/>
            </a:pPr>
            <a:r>
              <a:rPr lang="nl-BE" sz="1600" dirty="0">
                <a:latin typeface="Andale Mono" panose="020B0509000000000004" pitchFamily="49" charset="0"/>
              </a:rPr>
              <a:t>Zo neen, wil je delen waarom niet?</a:t>
            </a:r>
          </a:p>
          <a:p>
            <a:pPr marL="0" indent="0">
              <a:buNone/>
            </a:pPr>
            <a:endParaRPr lang="nl-BE" dirty="0">
              <a:latin typeface="Andale Mono" panose="020B0509000000000004" pitchFamily="49" charset="0"/>
            </a:endParaRPr>
          </a:p>
          <a:p>
            <a:pPr marL="0" indent="0">
              <a:buNone/>
            </a:pPr>
            <a:endParaRPr lang="nl-BE" dirty="0">
              <a:latin typeface="Andale Mono" panose="020B0509000000000004" pitchFamily="49" charset="0"/>
            </a:endParaRPr>
          </a:p>
        </p:txBody>
      </p:sp>
      <p:pic>
        <p:nvPicPr>
          <p:cNvPr id="8" name="Afbeelding 7">
            <a:extLst>
              <a:ext uri="{FF2B5EF4-FFF2-40B4-BE49-F238E27FC236}">
                <a16:creationId xmlns:a16="http://schemas.microsoft.com/office/drawing/2014/main" id="{A47AB2B6-9CFA-BB4E-3510-B096E06C3028}"/>
              </a:ext>
            </a:extLst>
          </p:cNvPr>
          <p:cNvPicPr>
            <a:picLocks noChangeAspect="1"/>
          </p:cNvPicPr>
          <p:nvPr/>
        </p:nvPicPr>
        <p:blipFill rotWithShape="1">
          <a:blip r:embed="rId2"/>
          <a:srcRect l="19709" t="50000" r="22724" b="11340"/>
          <a:stretch/>
        </p:blipFill>
        <p:spPr>
          <a:xfrm>
            <a:off x="5885648" y="1046579"/>
            <a:ext cx="5852030" cy="5552091"/>
          </a:xfrm>
          <a:prstGeom prst="rect">
            <a:avLst/>
          </a:prstGeom>
        </p:spPr>
      </p:pic>
    </p:spTree>
    <p:extLst>
      <p:ext uri="{BB962C8B-B14F-4D97-AF65-F5344CB8AC3E}">
        <p14:creationId xmlns:p14="http://schemas.microsoft.com/office/powerpoint/2010/main" val="142861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0FBE2-136C-AFCA-8C6A-137313C94365}"/>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B165A40D-B7AA-6ED1-0307-10511B3C6E16}"/>
              </a:ext>
            </a:extLst>
          </p:cNvPr>
          <p:cNvSpPr>
            <a:spLocks noGrp="1"/>
          </p:cNvSpPr>
          <p:nvPr>
            <p:ph idx="1"/>
          </p:nvPr>
        </p:nvSpPr>
        <p:spPr/>
        <p:txBody>
          <a:bodyPr/>
          <a:lstStyle/>
          <a:p>
            <a:endParaRPr lang="nl-BE"/>
          </a:p>
        </p:txBody>
      </p:sp>
      <p:pic>
        <p:nvPicPr>
          <p:cNvPr id="4" name="Picture 3" descr="Kleurrijke verfpigmenten">
            <a:extLst>
              <a:ext uri="{FF2B5EF4-FFF2-40B4-BE49-F238E27FC236}">
                <a16:creationId xmlns:a16="http://schemas.microsoft.com/office/drawing/2014/main" id="{8F794A86-7F85-D956-81AA-DC8C77C24F37}"/>
              </a:ext>
            </a:extLst>
          </p:cNvPr>
          <p:cNvPicPr>
            <a:picLocks noChangeAspect="1"/>
          </p:cNvPicPr>
          <p:nvPr/>
        </p:nvPicPr>
        <p:blipFill rotWithShape="1">
          <a:blip r:embed="rId2"/>
          <a:srcRect r="44973"/>
          <a:stretch/>
        </p:blipFill>
        <p:spPr>
          <a:xfrm>
            <a:off x="20" y="10"/>
            <a:ext cx="6038037" cy="6857990"/>
          </a:xfrm>
          <a:prstGeom prst="rect">
            <a:avLst/>
          </a:prstGeom>
        </p:spPr>
      </p:pic>
      <p:pic>
        <p:nvPicPr>
          <p:cNvPr id="6" name="Afbeelding 5">
            <a:extLst>
              <a:ext uri="{FF2B5EF4-FFF2-40B4-BE49-F238E27FC236}">
                <a16:creationId xmlns:a16="http://schemas.microsoft.com/office/drawing/2014/main" id="{34709FEC-53F6-7A04-3C05-3FE381201BB1}"/>
              </a:ext>
            </a:extLst>
          </p:cNvPr>
          <p:cNvPicPr>
            <a:picLocks noChangeAspect="1"/>
          </p:cNvPicPr>
          <p:nvPr/>
        </p:nvPicPr>
        <p:blipFill>
          <a:blip r:embed="rId3"/>
          <a:stretch>
            <a:fillRect/>
          </a:stretch>
        </p:blipFill>
        <p:spPr>
          <a:xfrm>
            <a:off x="2096885" y="4807233"/>
            <a:ext cx="2961506" cy="2961506"/>
          </a:xfrm>
          <a:prstGeom prst="rect">
            <a:avLst/>
          </a:prstGeom>
        </p:spPr>
      </p:pic>
      <p:sp>
        <p:nvSpPr>
          <p:cNvPr id="7" name="Ondertitel 2">
            <a:extLst>
              <a:ext uri="{FF2B5EF4-FFF2-40B4-BE49-F238E27FC236}">
                <a16:creationId xmlns:a16="http://schemas.microsoft.com/office/drawing/2014/main" id="{902F9871-99C4-05D4-2CEB-4F29ACAB4BB3}"/>
              </a:ext>
            </a:extLst>
          </p:cNvPr>
          <p:cNvSpPr txBox="1">
            <a:spLocks/>
          </p:cNvSpPr>
          <p:nvPr/>
        </p:nvSpPr>
        <p:spPr>
          <a:xfrm>
            <a:off x="808707" y="5989013"/>
            <a:ext cx="4655719" cy="88290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latin typeface="Local Gothic" pitchFamily="2" charset="77"/>
              </a:rPr>
              <a:t>SAFE(R) SPACES</a:t>
            </a:r>
            <a:endParaRPr lang="nl-BE" dirty="0">
              <a:latin typeface="Local Gothic" pitchFamily="2" charset="77"/>
            </a:endParaRPr>
          </a:p>
        </p:txBody>
      </p:sp>
      <p:pic>
        <p:nvPicPr>
          <p:cNvPr id="8" name="Tijdelijke aanduiding voor inhoud 5" descr="Afbeelding met tekst, container&#10;&#10;Automatisch gegenereerde beschrijving">
            <a:extLst>
              <a:ext uri="{FF2B5EF4-FFF2-40B4-BE49-F238E27FC236}">
                <a16:creationId xmlns:a16="http://schemas.microsoft.com/office/drawing/2014/main" id="{341C01AA-799F-AEB4-BEE5-0FC491A9730D}"/>
              </a:ext>
            </a:extLst>
          </p:cNvPr>
          <p:cNvPicPr>
            <a:picLocks noChangeAspect="1"/>
          </p:cNvPicPr>
          <p:nvPr/>
        </p:nvPicPr>
        <p:blipFill>
          <a:blip r:embed="rId4"/>
          <a:stretch>
            <a:fillRect/>
          </a:stretch>
        </p:blipFill>
        <p:spPr>
          <a:xfrm>
            <a:off x="7389598" y="16555"/>
            <a:ext cx="3404240" cy="6879615"/>
          </a:xfrm>
          <a:prstGeom prst="rect">
            <a:avLst/>
          </a:prstGeom>
        </p:spPr>
      </p:pic>
    </p:spTree>
    <p:extLst>
      <p:ext uri="{BB962C8B-B14F-4D97-AF65-F5344CB8AC3E}">
        <p14:creationId xmlns:p14="http://schemas.microsoft.com/office/powerpoint/2010/main" val="267893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83847-6A42-07BA-19A7-29F97C7E3993}"/>
              </a:ext>
            </a:extLst>
          </p:cNvPr>
          <p:cNvSpPr>
            <a:spLocks noGrp="1"/>
          </p:cNvSpPr>
          <p:nvPr>
            <p:ph type="title"/>
          </p:nvPr>
        </p:nvSpPr>
        <p:spPr/>
        <p:txBody>
          <a:bodyPr/>
          <a:lstStyle/>
          <a:p>
            <a:r>
              <a:rPr lang="nl-BE" dirty="0">
                <a:latin typeface="Local Gothic" pitchFamily="2" charset="77"/>
              </a:rPr>
              <a:t>CirKel</a:t>
            </a:r>
          </a:p>
        </p:txBody>
      </p:sp>
      <p:sp>
        <p:nvSpPr>
          <p:cNvPr id="3" name="Tijdelijke aanduiding voor inhoud 2">
            <a:extLst>
              <a:ext uri="{FF2B5EF4-FFF2-40B4-BE49-F238E27FC236}">
                <a16:creationId xmlns:a16="http://schemas.microsoft.com/office/drawing/2014/main" id="{E657EC01-6BF2-362C-6A38-F47515DBEF34}"/>
              </a:ext>
            </a:extLst>
          </p:cNvPr>
          <p:cNvSpPr>
            <a:spLocks noGrp="1"/>
          </p:cNvSpPr>
          <p:nvPr>
            <p:ph idx="1"/>
          </p:nvPr>
        </p:nvSpPr>
        <p:spPr>
          <a:xfrm>
            <a:off x="565150" y="1963711"/>
            <a:ext cx="5472796" cy="4894289"/>
          </a:xfrm>
        </p:spPr>
        <p:txBody>
          <a:bodyPr>
            <a:normAutofit/>
          </a:bodyPr>
          <a:lstStyle/>
          <a:p>
            <a:pPr marL="0" indent="0" algn="just">
              <a:buNone/>
            </a:pPr>
            <a:r>
              <a:rPr lang="nl-BE" sz="1900" dirty="0">
                <a:solidFill>
                  <a:schemeClr val="tx1">
                    <a:lumMod val="50000"/>
                    <a:lumOff val="50000"/>
                  </a:schemeClr>
                </a:solidFill>
                <a:latin typeface="Beirut" pitchFamily="2" charset="-78"/>
                <a:cs typeface="Beirut" pitchFamily="2" charset="-78"/>
              </a:rPr>
              <a:t>“Trauma is not a flaw or a weakness. It is a highly effective tool of safety and survival.” </a:t>
            </a:r>
            <a:r>
              <a:rPr lang="nl-BE" sz="1900" dirty="0">
                <a:latin typeface="Beirut" pitchFamily="2" charset="-78"/>
                <a:cs typeface="Beirut" pitchFamily="2" charset="-78"/>
              </a:rPr>
              <a:t>“Trauma is geen fout, gebrek of zwakte. Het is een belangrijk mechanisme om jezelf te beschermen en om te overleven.”</a:t>
            </a:r>
          </a:p>
          <a:p>
            <a:pPr marL="0" indent="0">
              <a:buNone/>
            </a:pPr>
            <a:r>
              <a:rPr lang="nl-BE" sz="1200" dirty="0">
                <a:solidFill>
                  <a:schemeClr val="tx1">
                    <a:lumMod val="50000"/>
                    <a:lumOff val="50000"/>
                  </a:schemeClr>
                </a:solidFill>
                <a:latin typeface="Beirut" pitchFamily="2" charset="-78"/>
                <a:cs typeface="Beirut" pitchFamily="2" charset="-78"/>
              </a:rPr>
              <a:t>― Resmaa Menakem, My Grandmother's Hands: Racialized Trauma and the Mending of Our Bodies and Hearts</a:t>
            </a:r>
          </a:p>
          <a:p>
            <a:pPr marL="0" indent="0">
              <a:buNone/>
            </a:pPr>
            <a:endParaRPr lang="nl-BE" sz="800" b="1" dirty="0">
              <a:latin typeface="Andale Mono" panose="020B0509000000000004" pitchFamily="49" charset="0"/>
            </a:endParaRPr>
          </a:p>
          <a:p>
            <a:pPr>
              <a:buFont typeface="Wingdings" pitchFamily="2" charset="2"/>
              <a:buChar char="v"/>
            </a:pPr>
            <a:r>
              <a:rPr lang="nl-BE" sz="2000" b="1" dirty="0">
                <a:latin typeface="Andale Mono" panose="020B0509000000000004" pitchFamily="49" charset="0"/>
              </a:rPr>
              <a:t>Jouw getuigenis</a:t>
            </a:r>
          </a:p>
          <a:p>
            <a:pPr lvl="1">
              <a:buFont typeface="Wingdings" pitchFamily="2" charset="2"/>
              <a:buChar char="q"/>
            </a:pPr>
            <a:r>
              <a:rPr lang="nl-BE" sz="1600" dirty="0">
                <a:solidFill>
                  <a:schemeClr val="tx1">
                    <a:lumMod val="50000"/>
                    <a:lumOff val="50000"/>
                  </a:schemeClr>
                </a:solidFill>
                <a:latin typeface="Andale Mono" panose="020B0509000000000004" pitchFamily="49" charset="0"/>
              </a:rPr>
              <a:t>Afspraken veiligheid</a:t>
            </a:r>
          </a:p>
          <a:p>
            <a:pPr lvl="1">
              <a:buFont typeface="Wingdings" pitchFamily="2" charset="2"/>
              <a:buChar char="q"/>
            </a:pPr>
            <a:r>
              <a:rPr lang="nl-BE" sz="1600" dirty="0">
                <a:solidFill>
                  <a:schemeClr val="tx1">
                    <a:lumMod val="50000"/>
                    <a:lumOff val="50000"/>
                  </a:schemeClr>
                </a:solidFill>
                <a:latin typeface="Andale Mono" panose="020B0509000000000004" pitchFamily="49" charset="0"/>
              </a:rPr>
              <a:t>Popcorn-stijl</a:t>
            </a:r>
          </a:p>
          <a:p>
            <a:pPr>
              <a:buFont typeface="Wingdings" pitchFamily="2" charset="2"/>
              <a:buChar char="v"/>
            </a:pPr>
            <a:r>
              <a:rPr lang="nl-BE" sz="2000" b="1" dirty="0">
                <a:latin typeface="Andale Mono" panose="020B0509000000000004" pitchFamily="49" charset="0"/>
              </a:rPr>
              <a:t>Reflectie na getuigenis</a:t>
            </a:r>
          </a:p>
          <a:p>
            <a:pPr marL="0" indent="0" algn="just">
              <a:buNone/>
            </a:pPr>
            <a:r>
              <a:rPr lang="nl-BE" sz="1600" dirty="0">
                <a:solidFill>
                  <a:srgbClr val="088E8A"/>
                </a:solidFill>
                <a:latin typeface="Andale Mono" panose="020B0509000000000004" pitchFamily="49" charset="0"/>
              </a:rPr>
              <a:t>“Kan je je emotie benoemen?”</a:t>
            </a:r>
          </a:p>
          <a:p>
            <a:pPr marL="0" indent="0" algn="just">
              <a:buNone/>
            </a:pPr>
            <a:r>
              <a:rPr lang="nl-BE" sz="1600" dirty="0">
                <a:solidFill>
                  <a:srgbClr val="088E8A"/>
                </a:solidFill>
                <a:latin typeface="Andale Mono" panose="020B0509000000000004" pitchFamily="49" charset="0"/>
              </a:rPr>
              <a:t>“Wat had je nodig toen, of achteraf?</a:t>
            </a:r>
          </a:p>
        </p:txBody>
      </p:sp>
      <p:pic>
        <p:nvPicPr>
          <p:cNvPr id="5" name="Afbeelding 4">
            <a:extLst>
              <a:ext uri="{FF2B5EF4-FFF2-40B4-BE49-F238E27FC236}">
                <a16:creationId xmlns:a16="http://schemas.microsoft.com/office/drawing/2014/main" id="{30B83A55-18C5-8B1A-EDB9-39055E16D1B1}"/>
              </a:ext>
            </a:extLst>
          </p:cNvPr>
          <p:cNvPicPr>
            <a:picLocks noChangeAspect="1"/>
          </p:cNvPicPr>
          <p:nvPr/>
        </p:nvPicPr>
        <p:blipFill>
          <a:blip r:embed="rId3"/>
          <a:stretch>
            <a:fillRect/>
          </a:stretch>
        </p:blipFill>
        <p:spPr>
          <a:xfrm>
            <a:off x="9523025" y="2651271"/>
            <a:ext cx="2810341" cy="2021474"/>
          </a:xfrm>
          <a:prstGeom prst="rect">
            <a:avLst/>
          </a:prstGeom>
        </p:spPr>
      </p:pic>
      <p:pic>
        <p:nvPicPr>
          <p:cNvPr id="4" name="Afbeelding 3" descr="Afbeelding met tekst, teken&#10;&#10;Automatisch gegenereerde beschrijving">
            <a:extLst>
              <a:ext uri="{FF2B5EF4-FFF2-40B4-BE49-F238E27FC236}">
                <a16:creationId xmlns:a16="http://schemas.microsoft.com/office/drawing/2014/main" id="{4ACF96A3-4D1B-CDCC-3278-E8B867982F20}"/>
              </a:ext>
            </a:extLst>
          </p:cNvPr>
          <p:cNvPicPr>
            <a:picLocks noChangeAspect="1"/>
          </p:cNvPicPr>
          <p:nvPr/>
        </p:nvPicPr>
        <p:blipFill rotWithShape="1">
          <a:blip r:embed="rId4"/>
          <a:srcRect l="22342" t="8491" r="21994" b="11198"/>
          <a:stretch/>
        </p:blipFill>
        <p:spPr>
          <a:xfrm>
            <a:off x="6728526" y="-78542"/>
            <a:ext cx="3403078" cy="6936542"/>
          </a:xfrm>
          <a:prstGeom prst="rect">
            <a:avLst/>
          </a:prstGeom>
        </p:spPr>
      </p:pic>
    </p:spTree>
    <p:extLst>
      <p:ext uri="{BB962C8B-B14F-4D97-AF65-F5344CB8AC3E}">
        <p14:creationId xmlns:p14="http://schemas.microsoft.com/office/powerpoint/2010/main" val="233755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83847-6A42-07BA-19A7-29F97C7E3993}"/>
              </a:ext>
            </a:extLst>
          </p:cNvPr>
          <p:cNvSpPr>
            <a:spLocks noGrp="1"/>
          </p:cNvSpPr>
          <p:nvPr>
            <p:ph type="title"/>
          </p:nvPr>
        </p:nvSpPr>
        <p:spPr/>
        <p:txBody>
          <a:bodyPr/>
          <a:lstStyle/>
          <a:p>
            <a:r>
              <a:rPr lang="nl-BE" dirty="0">
                <a:latin typeface="Local Gothic" pitchFamily="2" charset="77"/>
              </a:rPr>
              <a:t>Kleine cirkels</a:t>
            </a:r>
          </a:p>
        </p:txBody>
      </p:sp>
      <p:sp>
        <p:nvSpPr>
          <p:cNvPr id="3" name="Tijdelijke aanduiding voor inhoud 2">
            <a:extLst>
              <a:ext uri="{FF2B5EF4-FFF2-40B4-BE49-F238E27FC236}">
                <a16:creationId xmlns:a16="http://schemas.microsoft.com/office/drawing/2014/main" id="{E657EC01-6BF2-362C-6A38-F47515DBEF34}"/>
              </a:ext>
            </a:extLst>
          </p:cNvPr>
          <p:cNvSpPr>
            <a:spLocks noGrp="1"/>
          </p:cNvSpPr>
          <p:nvPr>
            <p:ph idx="1"/>
          </p:nvPr>
        </p:nvSpPr>
        <p:spPr>
          <a:xfrm>
            <a:off x="565150" y="1963711"/>
            <a:ext cx="5472796" cy="4894289"/>
          </a:xfrm>
        </p:spPr>
        <p:txBody>
          <a:bodyPr>
            <a:normAutofit/>
          </a:bodyPr>
          <a:lstStyle/>
          <a:p>
            <a:pPr marL="0" indent="0" algn="just">
              <a:buNone/>
            </a:pPr>
            <a:r>
              <a:rPr lang="nl-BE" sz="1900" dirty="0">
                <a:solidFill>
                  <a:schemeClr val="tx1">
                    <a:lumMod val="50000"/>
                    <a:lumOff val="50000"/>
                  </a:schemeClr>
                </a:solidFill>
                <a:latin typeface="Beirut" pitchFamily="2" charset="-78"/>
                <a:cs typeface="Beirut" pitchFamily="2" charset="-78"/>
              </a:rPr>
              <a:t>“Trauma is not a flaw or a weakness. It is a highly effective tool of safety and survival.” </a:t>
            </a:r>
            <a:r>
              <a:rPr lang="nl-BE" sz="1900" dirty="0">
                <a:latin typeface="Beirut" pitchFamily="2" charset="-78"/>
                <a:cs typeface="Beirut" pitchFamily="2" charset="-78"/>
              </a:rPr>
              <a:t>“Le traumatisme n’est pas une faute, un défaut ou une faiblesse. C’est un mécanisme important qui permet de se protéger et de survivre.”</a:t>
            </a:r>
          </a:p>
          <a:p>
            <a:pPr marL="0" indent="0">
              <a:buNone/>
            </a:pPr>
            <a:r>
              <a:rPr lang="nl-BE" sz="1200" dirty="0">
                <a:solidFill>
                  <a:schemeClr val="tx1">
                    <a:lumMod val="50000"/>
                    <a:lumOff val="50000"/>
                  </a:schemeClr>
                </a:solidFill>
                <a:latin typeface="Beirut" pitchFamily="2" charset="-78"/>
                <a:cs typeface="Beirut" pitchFamily="2" charset="-78"/>
              </a:rPr>
              <a:t>― Resmaa Menakem, My Grandmother's Hands: Racialized Trauma and the Mending of Our Bodies and Hearts</a:t>
            </a:r>
          </a:p>
          <a:p>
            <a:pPr marL="0" indent="0">
              <a:buNone/>
            </a:pPr>
            <a:endParaRPr lang="nl-BE" sz="800" b="1" dirty="0">
              <a:latin typeface="Andale Mono" panose="020B0509000000000004" pitchFamily="49" charset="0"/>
            </a:endParaRPr>
          </a:p>
          <a:p>
            <a:pPr>
              <a:buFont typeface="Wingdings" pitchFamily="2" charset="2"/>
              <a:buChar char="v"/>
            </a:pPr>
            <a:r>
              <a:rPr lang="nl-BE" sz="2000" dirty="0">
                <a:latin typeface="Andale Mono" panose="020B0509000000000004" pitchFamily="49" charset="0"/>
              </a:rPr>
              <a:t>Coping Cards </a:t>
            </a:r>
            <a:r>
              <a:rPr lang="nl-BE" sz="2000" dirty="0">
                <a:latin typeface="Andale Mono" panose="020B0509000000000004" pitchFamily="49" charset="0"/>
                <a:sym typeface="Wingdings" pitchFamily="2" charset="2"/>
              </a:rPr>
              <a:t> gesprek in kleinere groepjes</a:t>
            </a:r>
            <a:endParaRPr lang="nl-BE" sz="2000" dirty="0">
              <a:latin typeface="Andale Mono" panose="020B0509000000000004" pitchFamily="49" charset="0"/>
            </a:endParaRPr>
          </a:p>
          <a:p>
            <a:pPr marL="0" indent="0">
              <a:buNone/>
            </a:pPr>
            <a:r>
              <a:rPr lang="nl-BE" sz="1600" dirty="0">
                <a:solidFill>
                  <a:srgbClr val="088E8A"/>
                </a:solidFill>
                <a:latin typeface="Andale Mono" panose="020B0509000000000004" pitchFamily="49" charset="0"/>
              </a:rPr>
              <a:t>“Welke methoden gebruik jij het meest?”</a:t>
            </a:r>
          </a:p>
          <a:p>
            <a:pPr marL="0" indent="0">
              <a:buNone/>
            </a:pPr>
            <a:r>
              <a:rPr lang="nl-BE" sz="1600" dirty="0">
                <a:solidFill>
                  <a:srgbClr val="088E8A"/>
                </a:solidFill>
                <a:latin typeface="Andale Mono" panose="020B0509000000000004" pitchFamily="49" charset="0"/>
              </a:rPr>
              <a:t>“Zijn ze volgens jou gezond, ongezond of gecompliceerd?”</a:t>
            </a:r>
          </a:p>
        </p:txBody>
      </p:sp>
      <p:pic>
        <p:nvPicPr>
          <p:cNvPr id="5" name="Afbeelding 4">
            <a:extLst>
              <a:ext uri="{FF2B5EF4-FFF2-40B4-BE49-F238E27FC236}">
                <a16:creationId xmlns:a16="http://schemas.microsoft.com/office/drawing/2014/main" id="{30B83A55-18C5-8B1A-EDB9-39055E16D1B1}"/>
              </a:ext>
            </a:extLst>
          </p:cNvPr>
          <p:cNvPicPr>
            <a:picLocks noChangeAspect="1"/>
          </p:cNvPicPr>
          <p:nvPr/>
        </p:nvPicPr>
        <p:blipFill>
          <a:blip r:embed="rId2"/>
          <a:stretch>
            <a:fillRect/>
          </a:stretch>
        </p:blipFill>
        <p:spPr>
          <a:xfrm>
            <a:off x="6085604" y="2651271"/>
            <a:ext cx="2810341" cy="2021474"/>
          </a:xfrm>
          <a:prstGeom prst="rect">
            <a:avLst/>
          </a:prstGeom>
        </p:spPr>
      </p:pic>
      <p:pic>
        <p:nvPicPr>
          <p:cNvPr id="4" name="Afbeelding 3" descr="Afbeelding met tekst, teken&#10;&#10;Automatisch gegenereerde beschrijving">
            <a:extLst>
              <a:ext uri="{FF2B5EF4-FFF2-40B4-BE49-F238E27FC236}">
                <a16:creationId xmlns:a16="http://schemas.microsoft.com/office/drawing/2014/main" id="{4ACF96A3-4D1B-CDCC-3278-E8B867982F20}"/>
              </a:ext>
            </a:extLst>
          </p:cNvPr>
          <p:cNvPicPr>
            <a:picLocks noChangeAspect="1"/>
          </p:cNvPicPr>
          <p:nvPr/>
        </p:nvPicPr>
        <p:blipFill rotWithShape="1">
          <a:blip r:embed="rId3"/>
          <a:srcRect l="22342" t="8491" r="21994" b="11198"/>
          <a:stretch/>
        </p:blipFill>
        <p:spPr>
          <a:xfrm>
            <a:off x="8363056" y="-78542"/>
            <a:ext cx="3403078" cy="6936542"/>
          </a:xfrm>
          <a:prstGeom prst="rect">
            <a:avLst/>
          </a:prstGeom>
        </p:spPr>
      </p:pic>
    </p:spTree>
    <p:extLst>
      <p:ext uri="{BB962C8B-B14F-4D97-AF65-F5344CB8AC3E}">
        <p14:creationId xmlns:p14="http://schemas.microsoft.com/office/powerpoint/2010/main" val="261107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83847-6A42-07BA-19A7-29F97C7E3993}"/>
              </a:ext>
            </a:extLst>
          </p:cNvPr>
          <p:cNvSpPr>
            <a:spLocks noGrp="1"/>
          </p:cNvSpPr>
          <p:nvPr>
            <p:ph type="title"/>
          </p:nvPr>
        </p:nvSpPr>
        <p:spPr/>
        <p:txBody>
          <a:bodyPr/>
          <a:lstStyle/>
          <a:p>
            <a:r>
              <a:rPr lang="nl-BE" dirty="0">
                <a:latin typeface="Local Gothic" pitchFamily="2" charset="77"/>
              </a:rPr>
              <a:t>Check-out</a:t>
            </a:r>
          </a:p>
        </p:txBody>
      </p:sp>
      <p:sp>
        <p:nvSpPr>
          <p:cNvPr id="3" name="Tijdelijke aanduiding voor inhoud 2">
            <a:extLst>
              <a:ext uri="{FF2B5EF4-FFF2-40B4-BE49-F238E27FC236}">
                <a16:creationId xmlns:a16="http://schemas.microsoft.com/office/drawing/2014/main" id="{E657EC01-6BF2-362C-6A38-F47515DBEF34}"/>
              </a:ext>
            </a:extLst>
          </p:cNvPr>
          <p:cNvSpPr>
            <a:spLocks noGrp="1"/>
          </p:cNvSpPr>
          <p:nvPr>
            <p:ph idx="1"/>
          </p:nvPr>
        </p:nvSpPr>
        <p:spPr>
          <a:xfrm>
            <a:off x="565150" y="1963711"/>
            <a:ext cx="5600782" cy="4894289"/>
          </a:xfrm>
        </p:spPr>
        <p:txBody>
          <a:bodyPr>
            <a:normAutofit/>
          </a:bodyPr>
          <a:lstStyle/>
          <a:p>
            <a:pPr marL="0" indent="0">
              <a:buNone/>
            </a:pPr>
            <a:r>
              <a:rPr lang="nl-BE" sz="2000" dirty="0">
                <a:latin typeface="Andale Mono" panose="020B0509000000000004" pitchFamily="49" charset="0"/>
              </a:rPr>
              <a:t>In de grote cirkel</a:t>
            </a:r>
          </a:p>
          <a:p>
            <a:pPr>
              <a:buFont typeface="Wingdings" pitchFamily="2" charset="2"/>
              <a:buChar char="v"/>
            </a:pPr>
            <a:r>
              <a:rPr lang="nl-BE" sz="1600" dirty="0">
                <a:solidFill>
                  <a:schemeClr val="tx1">
                    <a:lumMod val="50000"/>
                    <a:lumOff val="50000"/>
                  </a:schemeClr>
                </a:solidFill>
                <a:latin typeface="Andale Mono" panose="020B0509000000000004" pitchFamily="49" charset="0"/>
              </a:rPr>
              <a:t>Popcorn-stijl (niet elk om beurt)</a:t>
            </a:r>
          </a:p>
          <a:p>
            <a:pPr>
              <a:buFont typeface="Wingdings" pitchFamily="2" charset="2"/>
              <a:buChar char="v"/>
            </a:pPr>
            <a:r>
              <a:rPr lang="nl-BE" sz="1600" dirty="0">
                <a:solidFill>
                  <a:schemeClr val="tx1">
                    <a:lumMod val="50000"/>
                    <a:lumOff val="50000"/>
                  </a:schemeClr>
                </a:solidFill>
                <a:latin typeface="Andale Mono" panose="020B0509000000000004" pitchFamily="49" charset="0"/>
              </a:rPr>
              <a:t>Afspraken veiligheid (zonder onderbreken)</a:t>
            </a:r>
          </a:p>
          <a:p>
            <a:pPr>
              <a:buFont typeface="Wingdings" pitchFamily="2" charset="2"/>
              <a:buChar char="v"/>
            </a:pPr>
            <a:r>
              <a:rPr lang="nl-BE" sz="1600" dirty="0">
                <a:solidFill>
                  <a:schemeClr val="tx1">
                    <a:lumMod val="50000"/>
                    <a:lumOff val="50000"/>
                  </a:schemeClr>
                </a:solidFill>
                <a:latin typeface="Andale Mono" panose="020B0509000000000004" pitchFamily="49" charset="0"/>
              </a:rPr>
              <a:t>Jouw stem is welkom (maar als je niet wil spreken, is dat perfect oké)</a:t>
            </a:r>
          </a:p>
          <a:p>
            <a:pPr marL="0" indent="0">
              <a:buNone/>
            </a:pPr>
            <a:endParaRPr lang="nl-BE" sz="1300" dirty="0">
              <a:latin typeface="Andale Mono" panose="020B0509000000000004" pitchFamily="49" charset="0"/>
            </a:endParaRPr>
          </a:p>
          <a:p>
            <a:pPr marL="0" indent="0">
              <a:buNone/>
            </a:pPr>
            <a:r>
              <a:rPr lang="nl-BE" sz="2000" dirty="0">
                <a:solidFill>
                  <a:srgbClr val="088E8A"/>
                </a:solidFill>
                <a:latin typeface="Andale Mono" panose="020B0509000000000004" pitchFamily="49" charset="0"/>
              </a:rPr>
              <a:t>“Wat deed deugd? Wat was waardevol? Wat neem je mee naar huis vandaag?”</a:t>
            </a:r>
            <a:endParaRPr lang="nl-BE" sz="2000" dirty="0">
              <a:latin typeface="Andale Mono" panose="020B0509000000000004" pitchFamily="49" charset="0"/>
            </a:endParaRPr>
          </a:p>
          <a:p>
            <a:pPr lvl="1">
              <a:buFont typeface="Wingdings" pitchFamily="2" charset="2"/>
              <a:buChar char="q"/>
            </a:pPr>
            <a:r>
              <a:rPr lang="nl-BE" sz="1600" dirty="0">
                <a:latin typeface="Andale Mono" panose="020B0509000000000004" pitchFamily="49" charset="0"/>
              </a:rPr>
              <a:t>Wat laat je liever hier achter?</a:t>
            </a:r>
          </a:p>
        </p:txBody>
      </p:sp>
      <p:pic>
        <p:nvPicPr>
          <p:cNvPr id="5" name="Afbeelding 4">
            <a:extLst>
              <a:ext uri="{FF2B5EF4-FFF2-40B4-BE49-F238E27FC236}">
                <a16:creationId xmlns:a16="http://schemas.microsoft.com/office/drawing/2014/main" id="{8A1DD7AF-2D03-DC5F-CE51-7CD34945E4AE}"/>
              </a:ext>
            </a:extLst>
          </p:cNvPr>
          <p:cNvPicPr>
            <a:picLocks noChangeAspect="1"/>
          </p:cNvPicPr>
          <p:nvPr/>
        </p:nvPicPr>
        <p:blipFill rotWithShape="1">
          <a:blip r:embed="rId2"/>
          <a:srcRect l="19709" t="50000" r="22724" b="11340"/>
          <a:stretch/>
        </p:blipFill>
        <p:spPr>
          <a:xfrm>
            <a:off x="5885648" y="1046579"/>
            <a:ext cx="5852030" cy="5552091"/>
          </a:xfrm>
          <a:prstGeom prst="rect">
            <a:avLst/>
          </a:prstGeom>
        </p:spPr>
      </p:pic>
    </p:spTree>
    <p:extLst>
      <p:ext uri="{BB962C8B-B14F-4D97-AF65-F5344CB8AC3E}">
        <p14:creationId xmlns:p14="http://schemas.microsoft.com/office/powerpoint/2010/main" val="347729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9A5A0-189A-B15B-19D6-4900F5948F9A}"/>
              </a:ext>
            </a:extLst>
          </p:cNvPr>
          <p:cNvSpPr>
            <a:spLocks noGrp="1"/>
          </p:cNvSpPr>
          <p:nvPr>
            <p:ph type="title"/>
          </p:nvPr>
        </p:nvSpPr>
        <p:spPr/>
        <p:txBody>
          <a:bodyPr/>
          <a:lstStyle/>
          <a:p>
            <a:r>
              <a:rPr lang="nl-BE" dirty="0">
                <a:latin typeface="Local Gothic" pitchFamily="2" charset="77"/>
              </a:rPr>
              <a:t>AFSCHEID</a:t>
            </a:r>
          </a:p>
        </p:txBody>
      </p:sp>
      <p:sp>
        <p:nvSpPr>
          <p:cNvPr id="3" name="Tijdelijke aanduiding voor inhoud 2">
            <a:extLst>
              <a:ext uri="{FF2B5EF4-FFF2-40B4-BE49-F238E27FC236}">
                <a16:creationId xmlns:a16="http://schemas.microsoft.com/office/drawing/2014/main" id="{A81DAADE-7ED0-A9AC-8395-BEF5F87E6DD4}"/>
              </a:ext>
            </a:extLst>
          </p:cNvPr>
          <p:cNvSpPr>
            <a:spLocks noGrp="1"/>
          </p:cNvSpPr>
          <p:nvPr>
            <p:ph idx="1"/>
          </p:nvPr>
        </p:nvSpPr>
        <p:spPr>
          <a:xfrm>
            <a:off x="565150" y="1969477"/>
            <a:ext cx="5530850" cy="4888523"/>
          </a:xfrm>
        </p:spPr>
        <p:txBody>
          <a:bodyPr>
            <a:normAutofit/>
          </a:bodyPr>
          <a:lstStyle/>
          <a:p>
            <a:pPr marL="0" indent="0" algn="just">
              <a:buNone/>
            </a:pPr>
            <a:r>
              <a:rPr lang="nl-BE" sz="2000" dirty="0">
                <a:solidFill>
                  <a:schemeClr val="tx1">
                    <a:lumMod val="50000"/>
                    <a:lumOff val="50000"/>
                  </a:schemeClr>
                </a:solidFill>
                <a:latin typeface="Beirut" pitchFamily="2" charset="-78"/>
                <a:cs typeface="Beirut" pitchFamily="2" charset="-78"/>
              </a:rPr>
              <a:t>(…) We tend to think of </a:t>
            </a:r>
            <a:r>
              <a:rPr lang="nl-BE" sz="2000" dirty="0">
                <a:solidFill>
                  <a:schemeClr val="accent3"/>
                </a:solidFill>
                <a:latin typeface="Beirut" pitchFamily="2" charset="-78"/>
                <a:cs typeface="Beirut" pitchFamily="2" charset="-78"/>
              </a:rPr>
              <a:t>healing </a:t>
            </a:r>
            <a:r>
              <a:rPr lang="nl-BE" sz="2000" dirty="0">
                <a:solidFill>
                  <a:schemeClr val="tx1">
                    <a:lumMod val="50000"/>
                    <a:lumOff val="50000"/>
                  </a:schemeClr>
                </a:solidFill>
                <a:latin typeface="Beirut" pitchFamily="2" charset="-78"/>
                <a:cs typeface="Beirut" pitchFamily="2" charset="-78"/>
              </a:rPr>
              <a:t>as something </a:t>
            </a:r>
            <a:r>
              <a:rPr lang="nl-BE" sz="2000" dirty="0">
                <a:solidFill>
                  <a:schemeClr val="accent3"/>
                </a:solidFill>
                <a:latin typeface="Beirut" pitchFamily="2" charset="-78"/>
                <a:cs typeface="Beirut" pitchFamily="2" charset="-78"/>
              </a:rPr>
              <a:t>binary</a:t>
            </a:r>
            <a:r>
              <a:rPr lang="nl-BE" sz="2000" dirty="0">
                <a:solidFill>
                  <a:schemeClr val="tx1">
                    <a:lumMod val="50000"/>
                    <a:lumOff val="50000"/>
                  </a:schemeClr>
                </a:solidFill>
                <a:latin typeface="Beirut" pitchFamily="2" charset="-78"/>
                <a:cs typeface="Beirut" pitchFamily="2" charset="-78"/>
              </a:rPr>
              <a:t>: either we’re broken or we’re healed from that brokenness. (…) More often, healing and growth take place on a continuum, with </a:t>
            </a:r>
            <a:r>
              <a:rPr lang="nl-BE" sz="2000" dirty="0">
                <a:solidFill>
                  <a:srgbClr val="088E8A"/>
                </a:solidFill>
                <a:latin typeface="Beirut" pitchFamily="2" charset="-78"/>
                <a:cs typeface="Beirut" pitchFamily="2" charset="-78"/>
              </a:rPr>
              <a:t>innumerable points between utter brokenness and total health.</a:t>
            </a:r>
          </a:p>
          <a:p>
            <a:pPr marL="0" indent="0" algn="just">
              <a:buNone/>
            </a:pPr>
            <a:r>
              <a:rPr lang="nl-BE" sz="2000" dirty="0">
                <a:latin typeface="Beirut" pitchFamily="2" charset="-78"/>
                <a:cs typeface="Beirut" pitchFamily="2" charset="-78"/>
              </a:rPr>
              <a:t>(...) Als we denken aan </a:t>
            </a:r>
            <a:r>
              <a:rPr lang="nl-BE" sz="2000" dirty="0">
                <a:solidFill>
                  <a:schemeClr val="accent3"/>
                </a:solidFill>
                <a:latin typeface="Beirut" pitchFamily="2" charset="-78"/>
                <a:cs typeface="Beirut" pitchFamily="2" charset="-78"/>
              </a:rPr>
              <a:t>genezing</a:t>
            </a:r>
            <a:r>
              <a:rPr lang="nl-BE" sz="2000" dirty="0">
                <a:latin typeface="Beirut" pitchFamily="2" charset="-78"/>
                <a:cs typeface="Beirut" pitchFamily="2" charset="-78"/>
              </a:rPr>
              <a:t>, zien we iets </a:t>
            </a:r>
            <a:r>
              <a:rPr lang="nl-BE" sz="2000" dirty="0">
                <a:solidFill>
                  <a:schemeClr val="accent3"/>
                </a:solidFill>
                <a:latin typeface="Beirut" pitchFamily="2" charset="-78"/>
                <a:cs typeface="Beirut" pitchFamily="2" charset="-78"/>
              </a:rPr>
              <a:t>tweedeligs</a:t>
            </a:r>
            <a:r>
              <a:rPr lang="nl-BE" sz="2000" dirty="0">
                <a:latin typeface="Beirut" pitchFamily="2" charset="-78"/>
                <a:cs typeface="Beirut" pitchFamily="2" charset="-78"/>
              </a:rPr>
              <a:t>: of we zijn gebroken mensen, of we zijn genezen van onze gebrokenheid (...) Maar genezing en groei zijn een lijn: met </a:t>
            </a:r>
            <a:r>
              <a:rPr lang="nl-BE" sz="2000" dirty="0">
                <a:solidFill>
                  <a:srgbClr val="088E8A"/>
                </a:solidFill>
                <a:latin typeface="Beirut" pitchFamily="2" charset="-78"/>
                <a:cs typeface="Beirut" pitchFamily="2" charset="-78"/>
              </a:rPr>
              <a:t>ontelbare punten tussen diepe gebrokenheid en totale genezing.</a:t>
            </a:r>
            <a:r>
              <a:rPr lang="nl-BE" sz="2000" dirty="0">
                <a:latin typeface="Beirut" pitchFamily="2" charset="-78"/>
                <a:cs typeface="Beirut" pitchFamily="2" charset="-78"/>
              </a:rPr>
              <a:t> </a:t>
            </a:r>
            <a:endParaRPr lang="nl-BE" dirty="0">
              <a:latin typeface="Beirut" pitchFamily="2" charset="-78"/>
              <a:cs typeface="Beirut" pitchFamily="2" charset="-78"/>
            </a:endParaRPr>
          </a:p>
          <a:p>
            <a:pPr marL="0" indent="0" algn="just">
              <a:buNone/>
            </a:pPr>
            <a:r>
              <a:rPr lang="nl-BE" sz="1200" dirty="0">
                <a:solidFill>
                  <a:schemeClr val="tx1">
                    <a:lumMod val="50000"/>
                    <a:lumOff val="50000"/>
                  </a:schemeClr>
                </a:solidFill>
                <a:latin typeface="Beirut" pitchFamily="2" charset="-78"/>
                <a:cs typeface="Beirut" pitchFamily="2" charset="-78"/>
              </a:rPr>
              <a:t>― Resmaa Menakem, My Grandmother's Hands: Racialized Trauma and the Mending of Our Bodies and Hearts</a:t>
            </a:r>
          </a:p>
          <a:p>
            <a:pPr marL="0" indent="0">
              <a:buNone/>
            </a:pPr>
            <a:endParaRPr lang="nl-BE" dirty="0">
              <a:latin typeface="Andale Mono" panose="020B0509000000000004" pitchFamily="49" charset="0"/>
            </a:endParaRPr>
          </a:p>
        </p:txBody>
      </p:sp>
      <p:pic>
        <p:nvPicPr>
          <p:cNvPr id="9" name="Afbeelding 8">
            <a:extLst>
              <a:ext uri="{FF2B5EF4-FFF2-40B4-BE49-F238E27FC236}">
                <a16:creationId xmlns:a16="http://schemas.microsoft.com/office/drawing/2014/main" id="{F87C5BD5-BE25-6C56-8341-B596727B4BF6}"/>
              </a:ext>
            </a:extLst>
          </p:cNvPr>
          <p:cNvPicPr>
            <a:picLocks noChangeAspect="1"/>
          </p:cNvPicPr>
          <p:nvPr/>
        </p:nvPicPr>
        <p:blipFill>
          <a:blip r:embed="rId2">
            <a:grayscl/>
          </a:blip>
          <a:stretch>
            <a:fillRect/>
          </a:stretch>
        </p:blipFill>
        <p:spPr>
          <a:xfrm>
            <a:off x="6014977" y="2139558"/>
            <a:ext cx="5895372" cy="3711900"/>
          </a:xfrm>
          <a:prstGeom prst="rect">
            <a:avLst/>
          </a:prstGeom>
        </p:spPr>
      </p:pic>
      <p:pic>
        <p:nvPicPr>
          <p:cNvPr id="11" name="Afbeelding 10">
            <a:extLst>
              <a:ext uri="{FF2B5EF4-FFF2-40B4-BE49-F238E27FC236}">
                <a16:creationId xmlns:a16="http://schemas.microsoft.com/office/drawing/2014/main" id="{2652CA21-3AB9-0D7C-4411-47208699A4B1}"/>
              </a:ext>
            </a:extLst>
          </p:cNvPr>
          <p:cNvPicPr>
            <a:picLocks noChangeAspect="1"/>
          </p:cNvPicPr>
          <p:nvPr/>
        </p:nvPicPr>
        <p:blipFill>
          <a:blip r:embed="rId3"/>
          <a:stretch>
            <a:fillRect/>
          </a:stretch>
        </p:blipFill>
        <p:spPr>
          <a:xfrm>
            <a:off x="8628379" y="5346697"/>
            <a:ext cx="1724661" cy="1724661"/>
          </a:xfrm>
          <a:prstGeom prst="rect">
            <a:avLst/>
          </a:prstGeom>
        </p:spPr>
      </p:pic>
      <p:pic>
        <p:nvPicPr>
          <p:cNvPr id="5" name="Afbeelding 4" descr="Afbeelding met logo&#10;&#10;Automatisch gegenereerde beschrijving">
            <a:extLst>
              <a:ext uri="{FF2B5EF4-FFF2-40B4-BE49-F238E27FC236}">
                <a16:creationId xmlns:a16="http://schemas.microsoft.com/office/drawing/2014/main" id="{6ACE7A96-9FCD-FA8F-D6DF-D804C53F21A6}"/>
              </a:ext>
            </a:extLst>
          </p:cNvPr>
          <p:cNvPicPr>
            <a:picLocks noChangeAspect="1"/>
          </p:cNvPicPr>
          <p:nvPr/>
        </p:nvPicPr>
        <p:blipFill>
          <a:blip r:embed="rId4"/>
          <a:stretch>
            <a:fillRect/>
          </a:stretch>
        </p:blipFill>
        <p:spPr>
          <a:xfrm>
            <a:off x="6597936" y="2068082"/>
            <a:ext cx="783262" cy="722789"/>
          </a:xfrm>
          <a:prstGeom prst="rect">
            <a:avLst/>
          </a:prstGeom>
        </p:spPr>
      </p:pic>
      <p:pic>
        <p:nvPicPr>
          <p:cNvPr id="7" name="Afbeelding 6">
            <a:extLst>
              <a:ext uri="{FF2B5EF4-FFF2-40B4-BE49-F238E27FC236}">
                <a16:creationId xmlns:a16="http://schemas.microsoft.com/office/drawing/2014/main" id="{8B3257F7-24D3-2A8E-8DB0-4E623CAC5989}"/>
              </a:ext>
            </a:extLst>
          </p:cNvPr>
          <p:cNvPicPr>
            <a:picLocks noChangeAspect="1"/>
          </p:cNvPicPr>
          <p:nvPr/>
        </p:nvPicPr>
        <p:blipFill>
          <a:blip r:embed="rId5"/>
          <a:stretch>
            <a:fillRect/>
          </a:stretch>
        </p:blipFill>
        <p:spPr>
          <a:xfrm>
            <a:off x="10646739" y="2071627"/>
            <a:ext cx="529261" cy="720834"/>
          </a:xfrm>
          <a:prstGeom prst="rect">
            <a:avLst/>
          </a:prstGeom>
        </p:spPr>
      </p:pic>
    </p:spTree>
    <p:extLst>
      <p:ext uri="{BB962C8B-B14F-4D97-AF65-F5344CB8AC3E}">
        <p14:creationId xmlns:p14="http://schemas.microsoft.com/office/powerpoint/2010/main" val="1560849753"/>
      </p:ext>
    </p:extLst>
  </p:cSld>
  <p:clrMapOvr>
    <a:masterClrMapping/>
  </p:clrMapOvr>
</p:sld>
</file>

<file path=ppt/theme/theme1.xml><?xml version="1.0" encoding="utf-8"?>
<a:theme xmlns:a="http://schemas.openxmlformats.org/drawingml/2006/main" name="MadridVTI">
  <a:themeElements>
    <a:clrScheme name="AnalogousFromRegularSeedLeftStep">
      <a:dk1>
        <a:srgbClr val="000000"/>
      </a:dk1>
      <a:lt1>
        <a:srgbClr val="FFFFFF"/>
      </a:lt1>
      <a:dk2>
        <a:srgbClr val="311C20"/>
      </a:dk2>
      <a:lt2>
        <a:srgbClr val="F0F1F3"/>
      </a:lt2>
      <a:accent1>
        <a:srgbClr val="CF972C"/>
      </a:accent1>
      <a:accent2>
        <a:srgbClr val="CE481E"/>
      </a:accent2>
      <a:accent3>
        <a:srgbClr val="E0304F"/>
      </a:accent3>
      <a:accent4>
        <a:srgbClr val="CE1E87"/>
      </a:accent4>
      <a:accent5>
        <a:srgbClr val="DE30E0"/>
      </a:accent5>
      <a:accent6>
        <a:srgbClr val="831ECE"/>
      </a:accent6>
      <a:hlink>
        <a:srgbClr val="436EC0"/>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6559</TotalTime>
  <Words>671</Words>
  <Application>Microsoft Macintosh PowerPoint</Application>
  <PresentationFormat>Breedbeeld</PresentationFormat>
  <Paragraphs>69</Paragraphs>
  <Slides>11</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Andale Mono</vt:lpstr>
      <vt:lpstr>Arial</vt:lpstr>
      <vt:lpstr>Beirut</vt:lpstr>
      <vt:lpstr>Calibri</vt:lpstr>
      <vt:lpstr>Local Gothic</vt:lpstr>
      <vt:lpstr>System Font Regular</vt:lpstr>
      <vt:lpstr>Wingdings</vt:lpstr>
      <vt:lpstr>MadridVTI</vt:lpstr>
      <vt:lpstr>safe harbour</vt:lpstr>
      <vt:lpstr>PowerPoint-presentatie</vt:lpstr>
      <vt:lpstr>Veiligheid</vt:lpstr>
      <vt:lpstr>Check-in</vt:lpstr>
      <vt:lpstr>PowerPoint-presentatie</vt:lpstr>
      <vt:lpstr>CirKel</vt:lpstr>
      <vt:lpstr>Kleine cirkels</vt:lpstr>
      <vt:lpstr>Check-out</vt:lpstr>
      <vt:lpstr>AFSCHEID</vt:lpstr>
      <vt:lpstr>FEEDBack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sankaa</dc:title>
  <dc:creator>Camille Lofongo</dc:creator>
  <cp:lastModifiedBy>Camille Lofongo</cp:lastModifiedBy>
  <cp:revision>4</cp:revision>
  <dcterms:created xsi:type="dcterms:W3CDTF">2022-12-19T22:35:27Z</dcterms:created>
  <dcterms:modified xsi:type="dcterms:W3CDTF">2023-05-04T10:16:29Z</dcterms:modified>
</cp:coreProperties>
</file>